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5" r:id="rId3"/>
    <p:sldId id="274" r:id="rId4"/>
    <p:sldId id="273" r:id="rId5"/>
    <p:sldId id="268" r:id="rId6"/>
    <p:sldId id="269" r:id="rId7"/>
    <p:sldId id="262" r:id="rId8"/>
    <p:sldId id="276" r:id="rId9"/>
    <p:sldId id="271" r:id="rId10"/>
    <p:sldId id="278" r:id="rId11"/>
    <p:sldId id="280" r:id="rId12"/>
    <p:sldId id="265" r:id="rId13"/>
    <p:sldId id="267" r:id="rId14"/>
    <p:sldId id="266" r:id="rId15"/>
    <p:sldId id="281" r:id="rId16"/>
    <p:sldId id="272" r:id="rId17"/>
    <p:sldId id="279" r:id="rId18"/>
    <p:sldId id="26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84159" autoAdjust="0"/>
  </p:normalViewPr>
  <p:slideViewPr>
    <p:cSldViewPr snapToGrid="0">
      <p:cViewPr varScale="1">
        <p:scale>
          <a:sx n="76" d="100"/>
          <a:sy n="76" d="100"/>
        </p:scale>
        <p:origin x="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E1F34F-3F29-420B-AE82-44D3A3FB24FC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9C3641-DE3B-420E-816B-75BB3DB65AE8}">
      <dgm:prSet phldrT="[Text]" custT="1"/>
      <dgm:spPr/>
      <dgm:t>
        <a:bodyPr/>
        <a:lstStyle/>
        <a:p>
          <a:r>
            <a:rPr lang="zh-CN" altLang="en-US" sz="7200" dirty="0" smtClean="0"/>
            <a:t>刷</a:t>
          </a:r>
          <a:endParaRPr lang="en-US" sz="7200" dirty="0"/>
        </a:p>
      </dgm:t>
    </dgm:pt>
    <dgm:pt modelId="{18662256-6E4E-4FD8-A3AB-93CEA380D190}" type="parTrans" cxnId="{60C9AB67-E1A2-4ACA-8B8A-249DE32CBAC2}">
      <dgm:prSet/>
      <dgm:spPr/>
      <dgm:t>
        <a:bodyPr/>
        <a:lstStyle/>
        <a:p>
          <a:endParaRPr lang="en-US"/>
        </a:p>
      </dgm:t>
    </dgm:pt>
    <dgm:pt modelId="{4EE96C53-B297-40F5-BAFD-0223843EC3FA}" type="sibTrans" cxnId="{60C9AB67-E1A2-4ACA-8B8A-249DE32CBAC2}">
      <dgm:prSet/>
      <dgm:spPr/>
      <dgm:t>
        <a:bodyPr/>
        <a:lstStyle/>
        <a:p>
          <a:endParaRPr lang="en-US"/>
        </a:p>
      </dgm:t>
    </dgm:pt>
    <dgm:pt modelId="{17FA1F49-3286-4FE0-BECA-280251D8336F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zh-CN" altLang="en-US" dirty="0" smtClean="0"/>
            <a:t>拼音</a:t>
          </a:r>
          <a:endParaRPr lang="en-US" dirty="0"/>
        </a:p>
      </dgm:t>
    </dgm:pt>
    <dgm:pt modelId="{E0971C5E-81AE-47D8-B563-C2217649CB0F}" type="parTrans" cxnId="{DA89B39E-B2E8-4781-8F8E-C8730A3EA011}">
      <dgm:prSet/>
      <dgm:spPr/>
      <dgm:t>
        <a:bodyPr/>
        <a:lstStyle/>
        <a:p>
          <a:endParaRPr lang="en-US"/>
        </a:p>
      </dgm:t>
    </dgm:pt>
    <dgm:pt modelId="{1E39C886-8380-49D5-A272-29C737FD5E45}" type="sibTrans" cxnId="{DA89B39E-B2E8-4781-8F8E-C8730A3EA011}">
      <dgm:prSet/>
      <dgm:spPr/>
      <dgm:t>
        <a:bodyPr/>
        <a:lstStyle/>
        <a:p>
          <a:endParaRPr lang="en-US"/>
        </a:p>
      </dgm:t>
    </dgm:pt>
    <dgm:pt modelId="{ABEFFB09-EA93-42AB-B800-B4D6AFA4F192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zh-CN" altLang="en-US" dirty="0" smtClean="0"/>
            <a:t>意思</a:t>
          </a:r>
          <a:endParaRPr lang="en-US" dirty="0"/>
        </a:p>
      </dgm:t>
    </dgm:pt>
    <dgm:pt modelId="{408B00B2-AF85-4131-9274-285792904AB1}" type="parTrans" cxnId="{45673EFA-E4D3-4EEC-91A9-3301E6F5B2B3}">
      <dgm:prSet/>
      <dgm:spPr/>
      <dgm:t>
        <a:bodyPr/>
        <a:lstStyle/>
        <a:p>
          <a:endParaRPr lang="en-US"/>
        </a:p>
      </dgm:t>
    </dgm:pt>
    <dgm:pt modelId="{8441C931-5153-4E67-B651-1BBCED424BD7}" type="sibTrans" cxnId="{45673EFA-E4D3-4EEC-91A9-3301E6F5B2B3}">
      <dgm:prSet/>
      <dgm:spPr/>
      <dgm:t>
        <a:bodyPr/>
        <a:lstStyle/>
        <a:p>
          <a:endParaRPr lang="en-US"/>
        </a:p>
      </dgm:t>
    </dgm:pt>
    <dgm:pt modelId="{83A2F26A-0F42-46DE-B866-25B733DAD00F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zh-CN" altLang="en-US" dirty="0" smtClean="0"/>
            <a:t>部首</a:t>
          </a:r>
          <a:endParaRPr lang="en-US" altLang="zh-CN" dirty="0" smtClean="0"/>
        </a:p>
      </dgm:t>
    </dgm:pt>
    <dgm:pt modelId="{49BF743F-FE30-4598-B990-CAC9E372C415}" type="parTrans" cxnId="{4B123DB2-4241-448D-B075-EBEB3E596E71}">
      <dgm:prSet/>
      <dgm:spPr/>
      <dgm:t>
        <a:bodyPr/>
        <a:lstStyle/>
        <a:p>
          <a:endParaRPr lang="en-US"/>
        </a:p>
      </dgm:t>
    </dgm:pt>
    <dgm:pt modelId="{7235E517-78CC-4D65-9494-DB2AE2CF38E1}" type="sibTrans" cxnId="{4B123DB2-4241-448D-B075-EBEB3E596E71}">
      <dgm:prSet/>
      <dgm:spPr/>
      <dgm:t>
        <a:bodyPr/>
        <a:lstStyle/>
        <a:p>
          <a:endParaRPr lang="en-US"/>
        </a:p>
      </dgm:t>
    </dgm:pt>
    <dgm:pt modelId="{7E320151-C8F1-45E0-B079-696BF7BC2B62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/>
      </dgm:spPr>
      <dgm:t>
        <a:bodyPr/>
        <a:lstStyle/>
        <a:p>
          <a:endParaRPr lang="en-US" dirty="0"/>
        </a:p>
      </dgm:t>
    </dgm:pt>
    <dgm:pt modelId="{39AAF880-C6C2-4BF6-80B8-DAE7212E1EC7}" type="parTrans" cxnId="{8592F950-5E2B-4E8C-9A37-9CEA78DF3FC7}">
      <dgm:prSet/>
      <dgm:spPr/>
      <dgm:t>
        <a:bodyPr/>
        <a:lstStyle/>
        <a:p>
          <a:endParaRPr lang="en-US"/>
        </a:p>
      </dgm:t>
    </dgm:pt>
    <dgm:pt modelId="{0CBFEB19-C247-43C0-A070-DBF60399A28D}" type="sibTrans" cxnId="{8592F950-5E2B-4E8C-9A37-9CEA78DF3FC7}">
      <dgm:prSet/>
      <dgm:spPr/>
      <dgm:t>
        <a:bodyPr/>
        <a:lstStyle/>
        <a:p>
          <a:endParaRPr lang="en-US"/>
        </a:p>
      </dgm:t>
    </dgm:pt>
    <dgm:pt modelId="{A6931A57-E3A4-472D-875C-B5E3C043A7BF}" type="pres">
      <dgm:prSet presAssocID="{6CE1F34F-3F29-420B-AE82-44D3A3FB24F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7D89047-397A-4725-84C2-6825B5C1B472}" type="pres">
      <dgm:prSet presAssocID="{059C3641-DE3B-420E-816B-75BB3DB65AE8}" presName="singleCycle" presStyleCnt="0"/>
      <dgm:spPr/>
    </dgm:pt>
    <dgm:pt modelId="{23B1770A-8A04-4BFE-9867-107F141B59F2}" type="pres">
      <dgm:prSet presAssocID="{059C3641-DE3B-420E-816B-75BB3DB65AE8}" presName="singleCenter" presStyleLbl="node1" presStyleIdx="0" presStyleCnt="5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8DDB0EAD-A90B-4457-B27F-168DDD4318BA}" type="pres">
      <dgm:prSet presAssocID="{E0971C5E-81AE-47D8-B563-C2217649CB0F}" presName="Name56" presStyleLbl="parChTrans1D2" presStyleIdx="0" presStyleCnt="4"/>
      <dgm:spPr/>
      <dgm:t>
        <a:bodyPr/>
        <a:lstStyle/>
        <a:p>
          <a:endParaRPr lang="en-US"/>
        </a:p>
      </dgm:t>
    </dgm:pt>
    <dgm:pt modelId="{D76994F6-C24F-444D-9BF8-7452AE8A8E0B}" type="pres">
      <dgm:prSet presAssocID="{17FA1F49-3286-4FE0-BECA-280251D8336F}" presName="text0" presStyleLbl="node1" presStyleIdx="1" presStyleCnt="5" custScaleX="115159" custScaleY="1211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59C4CD-17A6-46B5-9B5D-7548ED184BFA}" type="pres">
      <dgm:prSet presAssocID="{408B00B2-AF85-4131-9274-285792904AB1}" presName="Name56" presStyleLbl="parChTrans1D2" presStyleIdx="1" presStyleCnt="4"/>
      <dgm:spPr/>
      <dgm:t>
        <a:bodyPr/>
        <a:lstStyle/>
        <a:p>
          <a:endParaRPr lang="en-US"/>
        </a:p>
      </dgm:t>
    </dgm:pt>
    <dgm:pt modelId="{8936223E-ECEF-4A34-8C98-9445C6A9220B}" type="pres">
      <dgm:prSet presAssocID="{ABEFFB09-EA93-42AB-B800-B4D6AFA4F192}" presName="text0" presStyleLbl="node1" presStyleIdx="2" presStyleCnt="5" custScaleX="98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008826-A42B-45BC-8B21-FA62CD435782}" type="pres">
      <dgm:prSet presAssocID="{39AAF880-C6C2-4BF6-80B8-DAE7212E1EC7}" presName="Name56" presStyleLbl="parChTrans1D2" presStyleIdx="2" presStyleCnt="4"/>
      <dgm:spPr/>
      <dgm:t>
        <a:bodyPr/>
        <a:lstStyle/>
        <a:p>
          <a:endParaRPr lang="en-US"/>
        </a:p>
      </dgm:t>
    </dgm:pt>
    <dgm:pt modelId="{1BF28695-7485-4A33-BC7C-5F3E43D4D1A9}" type="pres">
      <dgm:prSet presAssocID="{7E320151-C8F1-45E0-B079-696BF7BC2B62}" presName="text0" presStyleLbl="node1" presStyleIdx="3" presStyleCnt="5" custScaleX="215441" custScaleY="161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47C611-E715-48C1-B07E-E9101AA2C2D3}" type="pres">
      <dgm:prSet presAssocID="{49BF743F-FE30-4598-B990-CAC9E372C415}" presName="Name56" presStyleLbl="parChTrans1D2" presStyleIdx="3" presStyleCnt="4"/>
      <dgm:spPr/>
      <dgm:t>
        <a:bodyPr/>
        <a:lstStyle/>
        <a:p>
          <a:endParaRPr lang="en-US"/>
        </a:p>
      </dgm:t>
    </dgm:pt>
    <dgm:pt modelId="{49BFDA2B-0F9D-4E58-B1CC-77121A11DDB5}" type="pres">
      <dgm:prSet presAssocID="{83A2F26A-0F42-46DE-B866-25B733DAD00F}" presName="text0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123DB2-4241-448D-B075-EBEB3E596E71}" srcId="{059C3641-DE3B-420E-816B-75BB3DB65AE8}" destId="{83A2F26A-0F42-46DE-B866-25B733DAD00F}" srcOrd="3" destOrd="0" parTransId="{49BF743F-FE30-4598-B990-CAC9E372C415}" sibTransId="{7235E517-78CC-4D65-9494-DB2AE2CF38E1}"/>
    <dgm:cxn modelId="{8592F950-5E2B-4E8C-9A37-9CEA78DF3FC7}" srcId="{059C3641-DE3B-420E-816B-75BB3DB65AE8}" destId="{7E320151-C8F1-45E0-B079-696BF7BC2B62}" srcOrd="2" destOrd="0" parTransId="{39AAF880-C6C2-4BF6-80B8-DAE7212E1EC7}" sibTransId="{0CBFEB19-C247-43C0-A070-DBF60399A28D}"/>
    <dgm:cxn modelId="{60C9AB67-E1A2-4ACA-8B8A-249DE32CBAC2}" srcId="{6CE1F34F-3F29-420B-AE82-44D3A3FB24FC}" destId="{059C3641-DE3B-420E-816B-75BB3DB65AE8}" srcOrd="0" destOrd="0" parTransId="{18662256-6E4E-4FD8-A3AB-93CEA380D190}" sibTransId="{4EE96C53-B297-40F5-BAFD-0223843EC3FA}"/>
    <dgm:cxn modelId="{011B5250-CEF5-4593-94F5-D636A820FDBC}" type="presOf" srcId="{059C3641-DE3B-420E-816B-75BB3DB65AE8}" destId="{23B1770A-8A04-4BFE-9867-107F141B59F2}" srcOrd="0" destOrd="0" presId="urn:microsoft.com/office/officeart/2008/layout/RadialCluster"/>
    <dgm:cxn modelId="{1D82CE90-6DAB-4492-87E6-0B325D2BA77D}" type="presOf" srcId="{408B00B2-AF85-4131-9274-285792904AB1}" destId="{DE59C4CD-17A6-46B5-9B5D-7548ED184BFA}" srcOrd="0" destOrd="0" presId="urn:microsoft.com/office/officeart/2008/layout/RadialCluster"/>
    <dgm:cxn modelId="{DA89B39E-B2E8-4781-8F8E-C8730A3EA011}" srcId="{059C3641-DE3B-420E-816B-75BB3DB65AE8}" destId="{17FA1F49-3286-4FE0-BECA-280251D8336F}" srcOrd="0" destOrd="0" parTransId="{E0971C5E-81AE-47D8-B563-C2217649CB0F}" sibTransId="{1E39C886-8380-49D5-A272-29C737FD5E45}"/>
    <dgm:cxn modelId="{3332D186-06CD-4011-BA6D-8BB7844F762A}" type="presOf" srcId="{ABEFFB09-EA93-42AB-B800-B4D6AFA4F192}" destId="{8936223E-ECEF-4A34-8C98-9445C6A9220B}" srcOrd="0" destOrd="0" presId="urn:microsoft.com/office/officeart/2008/layout/RadialCluster"/>
    <dgm:cxn modelId="{E4F30B7F-BE4F-44EA-B684-AC237B6405F6}" type="presOf" srcId="{7E320151-C8F1-45E0-B079-696BF7BC2B62}" destId="{1BF28695-7485-4A33-BC7C-5F3E43D4D1A9}" srcOrd="0" destOrd="0" presId="urn:microsoft.com/office/officeart/2008/layout/RadialCluster"/>
    <dgm:cxn modelId="{9C95052C-858D-471A-9B20-6EA621635D83}" type="presOf" srcId="{E0971C5E-81AE-47D8-B563-C2217649CB0F}" destId="{8DDB0EAD-A90B-4457-B27F-168DDD4318BA}" srcOrd="0" destOrd="0" presId="urn:microsoft.com/office/officeart/2008/layout/RadialCluster"/>
    <dgm:cxn modelId="{EC2ED35A-F6BC-4F4C-B9F0-C625AAF3230B}" type="presOf" srcId="{49BF743F-FE30-4598-B990-CAC9E372C415}" destId="{0847C611-E715-48C1-B07E-E9101AA2C2D3}" srcOrd="0" destOrd="0" presId="urn:microsoft.com/office/officeart/2008/layout/RadialCluster"/>
    <dgm:cxn modelId="{45673EFA-E4D3-4EEC-91A9-3301E6F5B2B3}" srcId="{059C3641-DE3B-420E-816B-75BB3DB65AE8}" destId="{ABEFFB09-EA93-42AB-B800-B4D6AFA4F192}" srcOrd="1" destOrd="0" parTransId="{408B00B2-AF85-4131-9274-285792904AB1}" sibTransId="{8441C931-5153-4E67-B651-1BBCED424BD7}"/>
    <dgm:cxn modelId="{9EF43BE0-52C0-4718-9D2A-EC8CB4FEAEA4}" type="presOf" srcId="{6CE1F34F-3F29-420B-AE82-44D3A3FB24FC}" destId="{A6931A57-E3A4-472D-875C-B5E3C043A7BF}" srcOrd="0" destOrd="0" presId="urn:microsoft.com/office/officeart/2008/layout/RadialCluster"/>
    <dgm:cxn modelId="{B9160B4D-0081-4892-A73B-59840F246043}" type="presOf" srcId="{17FA1F49-3286-4FE0-BECA-280251D8336F}" destId="{D76994F6-C24F-444D-9BF8-7452AE8A8E0B}" srcOrd="0" destOrd="0" presId="urn:microsoft.com/office/officeart/2008/layout/RadialCluster"/>
    <dgm:cxn modelId="{35A7B5C9-84A6-4157-9D26-E5D2D26B5D50}" type="presOf" srcId="{83A2F26A-0F42-46DE-B866-25B733DAD00F}" destId="{49BFDA2B-0F9D-4E58-B1CC-77121A11DDB5}" srcOrd="0" destOrd="0" presId="urn:microsoft.com/office/officeart/2008/layout/RadialCluster"/>
    <dgm:cxn modelId="{DDB1742C-258E-46F9-BEE2-3D0692D5751D}" type="presOf" srcId="{39AAF880-C6C2-4BF6-80B8-DAE7212E1EC7}" destId="{33008826-A42B-45BC-8B21-FA62CD435782}" srcOrd="0" destOrd="0" presId="urn:microsoft.com/office/officeart/2008/layout/RadialCluster"/>
    <dgm:cxn modelId="{CDA63103-8ECC-4AB1-A855-11B0215DE359}" type="presParOf" srcId="{A6931A57-E3A4-472D-875C-B5E3C043A7BF}" destId="{B7D89047-397A-4725-84C2-6825B5C1B472}" srcOrd="0" destOrd="0" presId="urn:microsoft.com/office/officeart/2008/layout/RadialCluster"/>
    <dgm:cxn modelId="{892457D3-E070-4E70-A61E-9997314F5A03}" type="presParOf" srcId="{B7D89047-397A-4725-84C2-6825B5C1B472}" destId="{23B1770A-8A04-4BFE-9867-107F141B59F2}" srcOrd="0" destOrd="0" presId="urn:microsoft.com/office/officeart/2008/layout/RadialCluster"/>
    <dgm:cxn modelId="{511CF6CD-0328-4992-B8D9-78F106C16764}" type="presParOf" srcId="{B7D89047-397A-4725-84C2-6825B5C1B472}" destId="{8DDB0EAD-A90B-4457-B27F-168DDD4318BA}" srcOrd="1" destOrd="0" presId="urn:microsoft.com/office/officeart/2008/layout/RadialCluster"/>
    <dgm:cxn modelId="{FDD372DE-1EB0-4003-BEE8-4EFD62BE5430}" type="presParOf" srcId="{B7D89047-397A-4725-84C2-6825B5C1B472}" destId="{D76994F6-C24F-444D-9BF8-7452AE8A8E0B}" srcOrd="2" destOrd="0" presId="urn:microsoft.com/office/officeart/2008/layout/RadialCluster"/>
    <dgm:cxn modelId="{69CFCD3F-E198-4514-9F1F-A72BD60D0D22}" type="presParOf" srcId="{B7D89047-397A-4725-84C2-6825B5C1B472}" destId="{DE59C4CD-17A6-46B5-9B5D-7548ED184BFA}" srcOrd="3" destOrd="0" presId="urn:microsoft.com/office/officeart/2008/layout/RadialCluster"/>
    <dgm:cxn modelId="{5D3B1944-55B7-4D44-8AA5-0A55B743F357}" type="presParOf" srcId="{B7D89047-397A-4725-84C2-6825B5C1B472}" destId="{8936223E-ECEF-4A34-8C98-9445C6A9220B}" srcOrd="4" destOrd="0" presId="urn:microsoft.com/office/officeart/2008/layout/RadialCluster"/>
    <dgm:cxn modelId="{F6FCD08E-2F78-492D-9D18-5B7513E60569}" type="presParOf" srcId="{B7D89047-397A-4725-84C2-6825B5C1B472}" destId="{33008826-A42B-45BC-8B21-FA62CD435782}" srcOrd="5" destOrd="0" presId="urn:microsoft.com/office/officeart/2008/layout/RadialCluster"/>
    <dgm:cxn modelId="{808EE543-6943-4952-88BF-C36883F4B815}" type="presParOf" srcId="{B7D89047-397A-4725-84C2-6825B5C1B472}" destId="{1BF28695-7485-4A33-BC7C-5F3E43D4D1A9}" srcOrd="6" destOrd="0" presId="urn:microsoft.com/office/officeart/2008/layout/RadialCluster"/>
    <dgm:cxn modelId="{E27449B0-6355-4984-9760-81D0A21B03EE}" type="presParOf" srcId="{B7D89047-397A-4725-84C2-6825B5C1B472}" destId="{0847C611-E715-48C1-B07E-E9101AA2C2D3}" srcOrd="7" destOrd="0" presId="urn:microsoft.com/office/officeart/2008/layout/RadialCluster"/>
    <dgm:cxn modelId="{5C363D01-983A-47B2-AEFD-DD31B0A46893}" type="presParOf" srcId="{B7D89047-397A-4725-84C2-6825B5C1B472}" destId="{49BFDA2B-0F9D-4E58-B1CC-77121A11DDB5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E1F34F-3F29-420B-AE82-44D3A3FB24FC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9C3641-DE3B-420E-816B-75BB3DB65AE8}">
      <dgm:prSet phldrT="[Text]"/>
      <dgm:spPr/>
      <dgm:t>
        <a:bodyPr/>
        <a:lstStyle/>
        <a:p>
          <a:r>
            <a:rPr lang="zh-CN" altLang="en-US" dirty="0" smtClean="0">
              <a:latin typeface="NSimSun" panose="02010609030101010101" pitchFamily="49" charset="-122"/>
              <a:ea typeface="NSimSun" panose="02010609030101010101" pitchFamily="49" charset="-122"/>
            </a:rPr>
            <a:t>刷</a:t>
          </a:r>
          <a:endParaRPr lang="en-US" dirty="0">
            <a:latin typeface="NSimSun" panose="02010609030101010101" pitchFamily="49" charset="-122"/>
            <a:ea typeface="NSimSun" panose="02010609030101010101" pitchFamily="49" charset="-122"/>
          </a:endParaRPr>
        </a:p>
      </dgm:t>
    </dgm:pt>
    <dgm:pt modelId="{18662256-6E4E-4FD8-A3AB-93CEA380D190}" type="parTrans" cxnId="{60C9AB67-E1A2-4ACA-8B8A-249DE32CBAC2}">
      <dgm:prSet/>
      <dgm:spPr/>
      <dgm:t>
        <a:bodyPr/>
        <a:lstStyle/>
        <a:p>
          <a:endParaRPr lang="en-US"/>
        </a:p>
      </dgm:t>
    </dgm:pt>
    <dgm:pt modelId="{4EE96C53-B297-40F5-BAFD-0223843EC3FA}" type="sibTrans" cxnId="{60C9AB67-E1A2-4ACA-8B8A-249DE32CBAC2}">
      <dgm:prSet/>
      <dgm:spPr/>
      <dgm:t>
        <a:bodyPr/>
        <a:lstStyle/>
        <a:p>
          <a:endParaRPr lang="en-US"/>
        </a:p>
      </dgm:t>
    </dgm:pt>
    <dgm:pt modelId="{0D30CA16-1394-4739-A97C-3CCE72B2CB8C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endParaRPr lang="en-US" dirty="0">
            <a:latin typeface="NSimSun" panose="02010609030101010101" pitchFamily="49" charset="-122"/>
            <a:ea typeface="NSimSun" panose="02010609030101010101" pitchFamily="49" charset="-122"/>
          </a:endParaRPr>
        </a:p>
      </dgm:t>
    </dgm:pt>
    <dgm:pt modelId="{5150DD9D-0531-4698-8091-92FBD071A6CC}" type="parTrans" cxnId="{EE80AE25-2233-4729-98CE-1DC35E2659D2}">
      <dgm:prSet/>
      <dgm:spPr/>
      <dgm:t>
        <a:bodyPr/>
        <a:lstStyle/>
        <a:p>
          <a:endParaRPr lang="en-US"/>
        </a:p>
      </dgm:t>
    </dgm:pt>
    <dgm:pt modelId="{B0FBA627-7580-4F7D-AD8B-D1A2D5A181E1}" type="sibTrans" cxnId="{EE80AE25-2233-4729-98CE-1DC35E2659D2}">
      <dgm:prSet/>
      <dgm:spPr/>
      <dgm:t>
        <a:bodyPr/>
        <a:lstStyle/>
        <a:p>
          <a:endParaRPr lang="en-US"/>
        </a:p>
      </dgm:t>
    </dgm:pt>
    <dgm:pt modelId="{138E3521-DABC-4A81-8EB7-681192CD5585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endParaRPr lang="en-US" dirty="0">
            <a:latin typeface="NSimSun" panose="02010609030101010101" pitchFamily="49" charset="-122"/>
            <a:ea typeface="NSimSun" panose="02010609030101010101" pitchFamily="49" charset="-122"/>
          </a:endParaRPr>
        </a:p>
      </dgm:t>
    </dgm:pt>
    <dgm:pt modelId="{6E50121A-3DF4-48B3-9024-F477D735A815}" type="parTrans" cxnId="{731C07AE-A6CE-47AB-A637-53E2A39515FC}">
      <dgm:prSet/>
      <dgm:spPr/>
      <dgm:t>
        <a:bodyPr/>
        <a:lstStyle/>
        <a:p>
          <a:endParaRPr lang="en-US"/>
        </a:p>
      </dgm:t>
    </dgm:pt>
    <dgm:pt modelId="{B7BBAA3A-FEE3-42F1-9301-21353046C142}" type="sibTrans" cxnId="{731C07AE-A6CE-47AB-A637-53E2A39515FC}">
      <dgm:prSet/>
      <dgm:spPr/>
      <dgm:t>
        <a:bodyPr/>
        <a:lstStyle/>
        <a:p>
          <a:endParaRPr lang="en-US"/>
        </a:p>
      </dgm:t>
    </dgm:pt>
    <dgm:pt modelId="{3E1DBC7E-D9A4-464A-B1E9-8AB31DB4E16F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endParaRPr lang="en-US" dirty="0">
            <a:latin typeface="NSimSun" panose="02010609030101010101" pitchFamily="49" charset="-122"/>
            <a:ea typeface="NSimSun" panose="02010609030101010101" pitchFamily="49" charset="-122"/>
          </a:endParaRPr>
        </a:p>
      </dgm:t>
    </dgm:pt>
    <dgm:pt modelId="{1E186F1D-D8FA-4F8A-BC7F-87D2C5B42C9E}" type="parTrans" cxnId="{1FFD10F9-8DDE-467E-AD02-AF229379986B}">
      <dgm:prSet/>
      <dgm:spPr/>
      <dgm:t>
        <a:bodyPr/>
        <a:lstStyle/>
        <a:p>
          <a:endParaRPr lang="en-US"/>
        </a:p>
      </dgm:t>
    </dgm:pt>
    <dgm:pt modelId="{E06619F3-104C-4C7A-962B-A96553A482EB}" type="sibTrans" cxnId="{1FFD10F9-8DDE-467E-AD02-AF229379986B}">
      <dgm:prSet/>
      <dgm:spPr/>
      <dgm:t>
        <a:bodyPr/>
        <a:lstStyle/>
        <a:p>
          <a:endParaRPr lang="en-US"/>
        </a:p>
      </dgm:t>
    </dgm:pt>
    <dgm:pt modelId="{C02AC1D5-6274-4112-BB07-74BCF53432C4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endParaRPr lang="en-US" dirty="0">
            <a:latin typeface="NSimSun" panose="02010609030101010101" pitchFamily="49" charset="-122"/>
            <a:ea typeface="NSimSun" panose="02010609030101010101" pitchFamily="49" charset="-122"/>
          </a:endParaRPr>
        </a:p>
      </dgm:t>
    </dgm:pt>
    <dgm:pt modelId="{341F12D5-EE56-4DFF-9EFD-6B6ABA35C414}" type="parTrans" cxnId="{8B11A22C-B696-45D0-84EE-1B092A019F63}">
      <dgm:prSet/>
      <dgm:spPr/>
      <dgm:t>
        <a:bodyPr/>
        <a:lstStyle/>
        <a:p>
          <a:endParaRPr lang="en-US"/>
        </a:p>
      </dgm:t>
    </dgm:pt>
    <dgm:pt modelId="{9944AE5B-B0F9-43D8-A3F5-11390D983863}" type="sibTrans" cxnId="{8B11A22C-B696-45D0-84EE-1B092A019F63}">
      <dgm:prSet/>
      <dgm:spPr/>
      <dgm:t>
        <a:bodyPr/>
        <a:lstStyle/>
        <a:p>
          <a:endParaRPr lang="en-US"/>
        </a:p>
      </dgm:t>
    </dgm:pt>
    <dgm:pt modelId="{4314A2B7-7317-45BB-8CDA-394307905032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endParaRPr lang="en-US" dirty="0">
            <a:latin typeface="NSimSun" panose="02010609030101010101" pitchFamily="49" charset="-122"/>
            <a:ea typeface="NSimSun" panose="02010609030101010101" pitchFamily="49" charset="-122"/>
          </a:endParaRPr>
        </a:p>
      </dgm:t>
    </dgm:pt>
    <dgm:pt modelId="{2F18F07B-368C-4E5D-8CCC-F3B97F628825}" type="parTrans" cxnId="{322F0F7B-832C-4BC6-B04C-ACF585C87EDA}">
      <dgm:prSet/>
      <dgm:spPr/>
      <dgm:t>
        <a:bodyPr/>
        <a:lstStyle/>
        <a:p>
          <a:endParaRPr lang="en-US"/>
        </a:p>
      </dgm:t>
    </dgm:pt>
    <dgm:pt modelId="{4FB52DF1-A567-4B35-9784-44F6D4755521}" type="sibTrans" cxnId="{322F0F7B-832C-4BC6-B04C-ACF585C87EDA}">
      <dgm:prSet/>
      <dgm:spPr/>
      <dgm:t>
        <a:bodyPr/>
        <a:lstStyle/>
        <a:p>
          <a:endParaRPr lang="en-US"/>
        </a:p>
      </dgm:t>
    </dgm:pt>
    <dgm:pt modelId="{7B4360B5-FDB7-4D63-90BB-AE7A7FA1AA54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endParaRPr lang="en-US" dirty="0">
            <a:latin typeface="NSimSun" panose="02010609030101010101" pitchFamily="49" charset="-122"/>
            <a:ea typeface="NSimSun" panose="02010609030101010101" pitchFamily="49" charset="-122"/>
          </a:endParaRPr>
        </a:p>
      </dgm:t>
    </dgm:pt>
    <dgm:pt modelId="{568F67F5-0DD7-4203-B207-8C924AB8F52A}" type="parTrans" cxnId="{6666CADF-C166-405F-979E-F32D254192CD}">
      <dgm:prSet/>
      <dgm:spPr/>
      <dgm:t>
        <a:bodyPr/>
        <a:lstStyle/>
        <a:p>
          <a:endParaRPr lang="en-US"/>
        </a:p>
      </dgm:t>
    </dgm:pt>
    <dgm:pt modelId="{F06DB52E-EF04-4D40-AB7F-32A7BB0CDD46}" type="sibTrans" cxnId="{6666CADF-C166-405F-979E-F32D254192CD}">
      <dgm:prSet/>
      <dgm:spPr/>
      <dgm:t>
        <a:bodyPr/>
        <a:lstStyle/>
        <a:p>
          <a:endParaRPr lang="en-US"/>
        </a:p>
      </dgm:t>
    </dgm:pt>
    <dgm:pt modelId="{A6931A57-E3A4-472D-875C-B5E3C043A7BF}" type="pres">
      <dgm:prSet presAssocID="{6CE1F34F-3F29-420B-AE82-44D3A3FB24F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79CDFC9-D635-43F5-8928-825EA3436255}" type="pres">
      <dgm:prSet presAssocID="{059C3641-DE3B-420E-816B-75BB3DB65AE8}" presName="textCenter" presStyleLbl="node1" presStyleIdx="0" presStyleCnt="7"/>
      <dgm:spPr/>
      <dgm:t>
        <a:bodyPr/>
        <a:lstStyle/>
        <a:p>
          <a:endParaRPr lang="en-US"/>
        </a:p>
      </dgm:t>
    </dgm:pt>
    <dgm:pt modelId="{DC7D918A-FFF8-4C40-B1EE-6417B8DFEB66}" type="pres">
      <dgm:prSet presAssocID="{059C3641-DE3B-420E-816B-75BB3DB65AE8}" presName="cycle_1" presStyleCnt="0"/>
      <dgm:spPr/>
    </dgm:pt>
    <dgm:pt modelId="{D4EA6031-BA4F-4244-8713-FCB047BC318E}" type="pres">
      <dgm:prSet presAssocID="{138E3521-DABC-4A81-8EB7-681192CD5585}" presName="childCenter1" presStyleLbl="node1" presStyleIdx="1" presStyleCnt="7" custScaleX="143572"/>
      <dgm:spPr/>
      <dgm:t>
        <a:bodyPr/>
        <a:lstStyle/>
        <a:p>
          <a:endParaRPr lang="en-US"/>
        </a:p>
      </dgm:t>
    </dgm:pt>
    <dgm:pt modelId="{03E96A1A-B557-40AB-AD0D-8B0C1BB18FBA}" type="pres">
      <dgm:prSet presAssocID="{6E50121A-3DF4-48B3-9024-F477D735A815}" presName="Name144" presStyleLbl="parChTrans1D2" presStyleIdx="0" presStyleCnt="4"/>
      <dgm:spPr/>
      <dgm:t>
        <a:bodyPr/>
        <a:lstStyle/>
        <a:p>
          <a:endParaRPr lang="en-US"/>
        </a:p>
      </dgm:t>
    </dgm:pt>
    <dgm:pt modelId="{04A23CDC-ED7D-49D9-B7EA-29298DE55D8F}" type="pres">
      <dgm:prSet presAssocID="{059C3641-DE3B-420E-816B-75BB3DB65AE8}" presName="cycle_2" presStyleCnt="0"/>
      <dgm:spPr/>
    </dgm:pt>
    <dgm:pt modelId="{2A8C1EFF-C10D-45C3-8E55-28F096BC63B2}" type="pres">
      <dgm:prSet presAssocID="{C02AC1D5-6274-4112-BB07-74BCF53432C4}" presName="childCenter2" presStyleLbl="node1" presStyleIdx="2" presStyleCnt="7" custScaleX="117966"/>
      <dgm:spPr/>
      <dgm:t>
        <a:bodyPr/>
        <a:lstStyle/>
        <a:p>
          <a:endParaRPr lang="en-US"/>
        </a:p>
      </dgm:t>
    </dgm:pt>
    <dgm:pt modelId="{A41D7E69-497D-4507-964E-B8F7136BA6A9}" type="pres">
      <dgm:prSet presAssocID="{1E186F1D-D8FA-4F8A-BC7F-87D2C5B42C9E}" presName="Name218" presStyleLbl="parChTrans1D3" presStyleIdx="0" presStyleCnt="2"/>
      <dgm:spPr/>
      <dgm:t>
        <a:bodyPr/>
        <a:lstStyle/>
        <a:p>
          <a:endParaRPr lang="en-US"/>
        </a:p>
      </dgm:t>
    </dgm:pt>
    <dgm:pt modelId="{7E4016C1-E7B5-452D-81EF-5CE1B6402409}" type="pres">
      <dgm:prSet presAssocID="{3E1DBC7E-D9A4-464A-B1E9-8AB31DB4E16F}" presName="text2" presStyleLbl="node1" presStyleIdx="3" presStyleCnt="7" custScaleX="138946" custScaleY="101960" custRadScaleRad="125820" custRadScaleInc="-7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9A289A-4E1F-40DB-B85C-31307DD6A063}" type="pres">
      <dgm:prSet presAssocID="{341F12D5-EE56-4DFF-9EFD-6B6ABA35C414}" presName="Name221" presStyleLbl="parChTrans1D2" presStyleIdx="1" presStyleCnt="4"/>
      <dgm:spPr/>
      <dgm:t>
        <a:bodyPr/>
        <a:lstStyle/>
        <a:p>
          <a:endParaRPr lang="en-US"/>
        </a:p>
      </dgm:t>
    </dgm:pt>
    <dgm:pt modelId="{F9864A48-C687-4CFB-ACA3-CCED7B212A85}" type="pres">
      <dgm:prSet presAssocID="{059C3641-DE3B-420E-816B-75BB3DB65AE8}" presName="cycle_3" presStyleCnt="0"/>
      <dgm:spPr/>
    </dgm:pt>
    <dgm:pt modelId="{45F01F72-F2FE-4AE6-BF85-237A25834427}" type="pres">
      <dgm:prSet presAssocID="{7B4360B5-FDB7-4D63-90BB-AE7A7FA1AA54}" presName="childCenter3" presStyleLbl="node1" presStyleIdx="4" presStyleCnt="7" custScaleX="180646"/>
      <dgm:spPr/>
      <dgm:t>
        <a:bodyPr/>
        <a:lstStyle/>
        <a:p>
          <a:endParaRPr lang="en-US"/>
        </a:p>
      </dgm:t>
    </dgm:pt>
    <dgm:pt modelId="{79477570-FE0D-4D5E-A58E-BA66F1165F97}" type="pres">
      <dgm:prSet presAssocID="{2F18F07B-368C-4E5D-8CCC-F3B97F628825}" presName="Name285" presStyleLbl="parChTrans1D3" presStyleIdx="1" presStyleCnt="2"/>
      <dgm:spPr/>
      <dgm:t>
        <a:bodyPr/>
        <a:lstStyle/>
        <a:p>
          <a:endParaRPr lang="en-US"/>
        </a:p>
      </dgm:t>
    </dgm:pt>
    <dgm:pt modelId="{CE685BDD-E801-48DF-AE47-427164127FA9}" type="pres">
      <dgm:prSet presAssocID="{4314A2B7-7317-45BB-8CDA-394307905032}" presName="text3" presStyleLbl="node1" presStyleIdx="5" presStyleCnt="7" custScaleX="1933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12708D-C289-4A1F-A202-A3244EADE4E9}" type="pres">
      <dgm:prSet presAssocID="{568F67F5-0DD7-4203-B207-8C924AB8F52A}" presName="Name288" presStyleLbl="parChTrans1D2" presStyleIdx="2" presStyleCnt="4"/>
      <dgm:spPr/>
      <dgm:t>
        <a:bodyPr/>
        <a:lstStyle/>
        <a:p>
          <a:endParaRPr lang="en-US"/>
        </a:p>
      </dgm:t>
    </dgm:pt>
    <dgm:pt modelId="{D366B151-93C6-48E0-A0E5-62B9E2EA07CB}" type="pres">
      <dgm:prSet presAssocID="{059C3641-DE3B-420E-816B-75BB3DB65AE8}" presName="cycle_4" presStyleCnt="0"/>
      <dgm:spPr/>
    </dgm:pt>
    <dgm:pt modelId="{D3C5CDAB-6183-4F3D-A98E-92F0BBC4A9FD}" type="pres">
      <dgm:prSet presAssocID="{0D30CA16-1394-4739-A97C-3CCE72B2CB8C}" presName="childCenter4" presStyleLbl="node1" presStyleIdx="6" presStyleCnt="7" custScaleX="248555"/>
      <dgm:spPr/>
      <dgm:t>
        <a:bodyPr/>
        <a:lstStyle/>
        <a:p>
          <a:endParaRPr lang="en-US"/>
        </a:p>
      </dgm:t>
    </dgm:pt>
    <dgm:pt modelId="{566339EA-9743-4A40-8961-1425796885C4}" type="pres">
      <dgm:prSet presAssocID="{5150DD9D-0531-4698-8091-92FBD071A6CC}" presName="Name345" presStyleLbl="parChTrans1D2" presStyleIdx="3" presStyleCnt="4"/>
      <dgm:spPr/>
      <dgm:t>
        <a:bodyPr/>
        <a:lstStyle/>
        <a:p>
          <a:endParaRPr lang="en-US"/>
        </a:p>
      </dgm:t>
    </dgm:pt>
  </dgm:ptLst>
  <dgm:cxnLst>
    <dgm:cxn modelId="{8B11A22C-B696-45D0-84EE-1B092A019F63}" srcId="{059C3641-DE3B-420E-816B-75BB3DB65AE8}" destId="{C02AC1D5-6274-4112-BB07-74BCF53432C4}" srcOrd="1" destOrd="0" parTransId="{341F12D5-EE56-4DFF-9EFD-6B6ABA35C414}" sibTransId="{9944AE5B-B0F9-43D8-A3F5-11390D983863}"/>
    <dgm:cxn modelId="{80D6E9D5-66DC-4A87-830B-6F6C04989DF9}" type="presOf" srcId="{568F67F5-0DD7-4203-B207-8C924AB8F52A}" destId="{8D12708D-C289-4A1F-A202-A3244EADE4E9}" srcOrd="0" destOrd="0" presId="urn:microsoft.com/office/officeart/2008/layout/RadialCluster"/>
    <dgm:cxn modelId="{322F0F7B-832C-4BC6-B04C-ACF585C87EDA}" srcId="{7B4360B5-FDB7-4D63-90BB-AE7A7FA1AA54}" destId="{4314A2B7-7317-45BB-8CDA-394307905032}" srcOrd="0" destOrd="0" parTransId="{2F18F07B-368C-4E5D-8CCC-F3B97F628825}" sibTransId="{4FB52DF1-A567-4B35-9784-44F6D4755521}"/>
    <dgm:cxn modelId="{60C9AB67-E1A2-4ACA-8B8A-249DE32CBAC2}" srcId="{6CE1F34F-3F29-420B-AE82-44D3A3FB24FC}" destId="{059C3641-DE3B-420E-816B-75BB3DB65AE8}" srcOrd="0" destOrd="0" parTransId="{18662256-6E4E-4FD8-A3AB-93CEA380D190}" sibTransId="{4EE96C53-B297-40F5-BAFD-0223843EC3FA}"/>
    <dgm:cxn modelId="{6666CADF-C166-405F-979E-F32D254192CD}" srcId="{059C3641-DE3B-420E-816B-75BB3DB65AE8}" destId="{7B4360B5-FDB7-4D63-90BB-AE7A7FA1AA54}" srcOrd="2" destOrd="0" parTransId="{568F67F5-0DD7-4203-B207-8C924AB8F52A}" sibTransId="{F06DB52E-EF04-4D40-AB7F-32A7BB0CDD46}"/>
    <dgm:cxn modelId="{201604E8-59EB-4B7A-A1AE-20C7378D9C1C}" type="presOf" srcId="{1E186F1D-D8FA-4F8A-BC7F-87D2C5B42C9E}" destId="{A41D7E69-497D-4507-964E-B8F7136BA6A9}" srcOrd="0" destOrd="0" presId="urn:microsoft.com/office/officeart/2008/layout/RadialCluster"/>
    <dgm:cxn modelId="{5BAD8233-9749-4232-B04E-02E7ECDC49E6}" type="presOf" srcId="{C02AC1D5-6274-4112-BB07-74BCF53432C4}" destId="{2A8C1EFF-C10D-45C3-8E55-28F096BC63B2}" srcOrd="0" destOrd="0" presId="urn:microsoft.com/office/officeart/2008/layout/RadialCluster"/>
    <dgm:cxn modelId="{84C3A311-6429-4C66-8A15-DE7FB203826E}" type="presOf" srcId="{138E3521-DABC-4A81-8EB7-681192CD5585}" destId="{D4EA6031-BA4F-4244-8713-FCB047BC318E}" srcOrd="0" destOrd="0" presId="urn:microsoft.com/office/officeart/2008/layout/RadialCluster"/>
    <dgm:cxn modelId="{EE80AE25-2233-4729-98CE-1DC35E2659D2}" srcId="{059C3641-DE3B-420E-816B-75BB3DB65AE8}" destId="{0D30CA16-1394-4739-A97C-3CCE72B2CB8C}" srcOrd="3" destOrd="0" parTransId="{5150DD9D-0531-4698-8091-92FBD071A6CC}" sibTransId="{B0FBA627-7580-4F7D-AD8B-D1A2D5A181E1}"/>
    <dgm:cxn modelId="{6598EB81-E15B-42FC-96A9-BFCD2F7A60F1}" type="presOf" srcId="{7B4360B5-FDB7-4D63-90BB-AE7A7FA1AA54}" destId="{45F01F72-F2FE-4AE6-BF85-237A25834427}" srcOrd="0" destOrd="0" presId="urn:microsoft.com/office/officeart/2008/layout/RadialCluster"/>
    <dgm:cxn modelId="{F319675D-6DC5-46ED-92A7-3011936047C3}" type="presOf" srcId="{341F12D5-EE56-4DFF-9EFD-6B6ABA35C414}" destId="{C39A289A-4E1F-40DB-B85C-31307DD6A063}" srcOrd="0" destOrd="0" presId="urn:microsoft.com/office/officeart/2008/layout/RadialCluster"/>
    <dgm:cxn modelId="{4B5B1E92-732A-4EE8-8BBA-897820F0353C}" type="presOf" srcId="{3E1DBC7E-D9A4-464A-B1E9-8AB31DB4E16F}" destId="{7E4016C1-E7B5-452D-81EF-5CE1B6402409}" srcOrd="0" destOrd="0" presId="urn:microsoft.com/office/officeart/2008/layout/RadialCluster"/>
    <dgm:cxn modelId="{9EF43BE0-52C0-4718-9D2A-EC8CB4FEAEA4}" type="presOf" srcId="{6CE1F34F-3F29-420B-AE82-44D3A3FB24FC}" destId="{A6931A57-E3A4-472D-875C-B5E3C043A7BF}" srcOrd="0" destOrd="0" presId="urn:microsoft.com/office/officeart/2008/layout/RadialCluster"/>
    <dgm:cxn modelId="{6454E70E-2A5E-4D2A-85D8-F6122A29B2BC}" type="presOf" srcId="{2F18F07B-368C-4E5D-8CCC-F3B97F628825}" destId="{79477570-FE0D-4D5E-A58E-BA66F1165F97}" srcOrd="0" destOrd="0" presId="urn:microsoft.com/office/officeart/2008/layout/RadialCluster"/>
    <dgm:cxn modelId="{1FFD10F9-8DDE-467E-AD02-AF229379986B}" srcId="{C02AC1D5-6274-4112-BB07-74BCF53432C4}" destId="{3E1DBC7E-D9A4-464A-B1E9-8AB31DB4E16F}" srcOrd="0" destOrd="0" parTransId="{1E186F1D-D8FA-4F8A-BC7F-87D2C5B42C9E}" sibTransId="{E06619F3-104C-4C7A-962B-A96553A482EB}"/>
    <dgm:cxn modelId="{2903EC32-F726-496D-9A1E-2210CA20ADA7}" type="presOf" srcId="{0D30CA16-1394-4739-A97C-3CCE72B2CB8C}" destId="{D3C5CDAB-6183-4F3D-A98E-92F0BBC4A9FD}" srcOrd="0" destOrd="0" presId="urn:microsoft.com/office/officeart/2008/layout/RadialCluster"/>
    <dgm:cxn modelId="{E51BC302-E7A0-453B-A86B-B3B07B2119C9}" type="presOf" srcId="{4314A2B7-7317-45BB-8CDA-394307905032}" destId="{CE685BDD-E801-48DF-AE47-427164127FA9}" srcOrd="0" destOrd="0" presId="urn:microsoft.com/office/officeart/2008/layout/RadialCluster"/>
    <dgm:cxn modelId="{D78C954E-6160-4B2F-BDFD-1920EBF58038}" type="presOf" srcId="{6E50121A-3DF4-48B3-9024-F477D735A815}" destId="{03E96A1A-B557-40AB-AD0D-8B0C1BB18FBA}" srcOrd="0" destOrd="0" presId="urn:microsoft.com/office/officeart/2008/layout/RadialCluster"/>
    <dgm:cxn modelId="{731C07AE-A6CE-47AB-A637-53E2A39515FC}" srcId="{059C3641-DE3B-420E-816B-75BB3DB65AE8}" destId="{138E3521-DABC-4A81-8EB7-681192CD5585}" srcOrd="0" destOrd="0" parTransId="{6E50121A-3DF4-48B3-9024-F477D735A815}" sibTransId="{B7BBAA3A-FEE3-42F1-9301-21353046C142}"/>
    <dgm:cxn modelId="{22CDD1D3-4BF2-40B3-9FFF-96414C0E59B5}" type="presOf" srcId="{5150DD9D-0531-4698-8091-92FBD071A6CC}" destId="{566339EA-9743-4A40-8961-1425796885C4}" srcOrd="0" destOrd="0" presId="urn:microsoft.com/office/officeart/2008/layout/RadialCluster"/>
    <dgm:cxn modelId="{5865C5DB-20CB-4DF3-8077-DA30DF92E84A}" type="presOf" srcId="{059C3641-DE3B-420E-816B-75BB3DB65AE8}" destId="{779CDFC9-D635-43F5-8928-825EA3436255}" srcOrd="0" destOrd="0" presId="urn:microsoft.com/office/officeart/2008/layout/RadialCluster"/>
    <dgm:cxn modelId="{C02A0F2D-BC9D-4D8B-80CB-51D5BEDB7001}" type="presParOf" srcId="{A6931A57-E3A4-472D-875C-B5E3C043A7BF}" destId="{779CDFC9-D635-43F5-8928-825EA3436255}" srcOrd="0" destOrd="0" presId="urn:microsoft.com/office/officeart/2008/layout/RadialCluster"/>
    <dgm:cxn modelId="{58A663AF-6749-4885-BEE6-D1DA28060AED}" type="presParOf" srcId="{A6931A57-E3A4-472D-875C-B5E3C043A7BF}" destId="{DC7D918A-FFF8-4C40-B1EE-6417B8DFEB66}" srcOrd="1" destOrd="0" presId="urn:microsoft.com/office/officeart/2008/layout/RadialCluster"/>
    <dgm:cxn modelId="{9DB2A6CA-BDD9-4239-AC16-D7D2CFA87CEB}" type="presParOf" srcId="{DC7D918A-FFF8-4C40-B1EE-6417B8DFEB66}" destId="{D4EA6031-BA4F-4244-8713-FCB047BC318E}" srcOrd="0" destOrd="0" presId="urn:microsoft.com/office/officeart/2008/layout/RadialCluster"/>
    <dgm:cxn modelId="{898C5DD2-4248-477E-B615-761A56A080E5}" type="presParOf" srcId="{A6931A57-E3A4-472D-875C-B5E3C043A7BF}" destId="{03E96A1A-B557-40AB-AD0D-8B0C1BB18FBA}" srcOrd="2" destOrd="0" presId="urn:microsoft.com/office/officeart/2008/layout/RadialCluster"/>
    <dgm:cxn modelId="{F0B186B3-761E-452D-A4B8-DB54517286A0}" type="presParOf" srcId="{A6931A57-E3A4-472D-875C-B5E3C043A7BF}" destId="{04A23CDC-ED7D-49D9-B7EA-29298DE55D8F}" srcOrd="3" destOrd="0" presId="urn:microsoft.com/office/officeart/2008/layout/RadialCluster"/>
    <dgm:cxn modelId="{145F57B0-5294-4A23-995D-65CF4441EB88}" type="presParOf" srcId="{04A23CDC-ED7D-49D9-B7EA-29298DE55D8F}" destId="{2A8C1EFF-C10D-45C3-8E55-28F096BC63B2}" srcOrd="0" destOrd="0" presId="urn:microsoft.com/office/officeart/2008/layout/RadialCluster"/>
    <dgm:cxn modelId="{6CFBF2DE-1A76-43D0-874E-53420810497D}" type="presParOf" srcId="{04A23CDC-ED7D-49D9-B7EA-29298DE55D8F}" destId="{A41D7E69-497D-4507-964E-B8F7136BA6A9}" srcOrd="1" destOrd="0" presId="urn:microsoft.com/office/officeart/2008/layout/RadialCluster"/>
    <dgm:cxn modelId="{4800791B-A12C-4819-88F0-768EEBA648F8}" type="presParOf" srcId="{04A23CDC-ED7D-49D9-B7EA-29298DE55D8F}" destId="{7E4016C1-E7B5-452D-81EF-5CE1B6402409}" srcOrd="2" destOrd="0" presId="urn:microsoft.com/office/officeart/2008/layout/RadialCluster"/>
    <dgm:cxn modelId="{5D246802-6C59-413D-9967-18D91CF8B2E6}" type="presParOf" srcId="{A6931A57-E3A4-472D-875C-B5E3C043A7BF}" destId="{C39A289A-4E1F-40DB-B85C-31307DD6A063}" srcOrd="4" destOrd="0" presId="urn:microsoft.com/office/officeart/2008/layout/RadialCluster"/>
    <dgm:cxn modelId="{B465FDC2-9070-4DD4-B9BB-DA284561BA72}" type="presParOf" srcId="{A6931A57-E3A4-472D-875C-B5E3C043A7BF}" destId="{F9864A48-C687-4CFB-ACA3-CCED7B212A85}" srcOrd="5" destOrd="0" presId="urn:microsoft.com/office/officeart/2008/layout/RadialCluster"/>
    <dgm:cxn modelId="{C6B035BB-73E4-4A1E-9129-3DD78088B3A5}" type="presParOf" srcId="{F9864A48-C687-4CFB-ACA3-CCED7B212A85}" destId="{45F01F72-F2FE-4AE6-BF85-237A25834427}" srcOrd="0" destOrd="0" presId="urn:microsoft.com/office/officeart/2008/layout/RadialCluster"/>
    <dgm:cxn modelId="{250C15EA-4680-445F-A189-6A3EC53E483D}" type="presParOf" srcId="{F9864A48-C687-4CFB-ACA3-CCED7B212A85}" destId="{79477570-FE0D-4D5E-A58E-BA66F1165F97}" srcOrd="1" destOrd="0" presId="urn:microsoft.com/office/officeart/2008/layout/RadialCluster"/>
    <dgm:cxn modelId="{89A4ACE4-90A8-4B97-943E-3C5B8BF3EBB0}" type="presParOf" srcId="{F9864A48-C687-4CFB-ACA3-CCED7B212A85}" destId="{CE685BDD-E801-48DF-AE47-427164127FA9}" srcOrd="2" destOrd="0" presId="urn:microsoft.com/office/officeart/2008/layout/RadialCluster"/>
    <dgm:cxn modelId="{EDBF2144-455D-4EAD-B0FB-D2A64B4FDEDF}" type="presParOf" srcId="{A6931A57-E3A4-472D-875C-B5E3C043A7BF}" destId="{8D12708D-C289-4A1F-A202-A3244EADE4E9}" srcOrd="6" destOrd="0" presId="urn:microsoft.com/office/officeart/2008/layout/RadialCluster"/>
    <dgm:cxn modelId="{8BB36358-B8ED-4A03-97EC-57B5F97C7360}" type="presParOf" srcId="{A6931A57-E3A4-472D-875C-B5E3C043A7BF}" destId="{D366B151-93C6-48E0-A0E5-62B9E2EA07CB}" srcOrd="7" destOrd="0" presId="urn:microsoft.com/office/officeart/2008/layout/RadialCluster"/>
    <dgm:cxn modelId="{B330C7B1-1278-4D14-84C8-BB6A65ACBC71}" type="presParOf" srcId="{D366B151-93C6-48E0-A0E5-62B9E2EA07CB}" destId="{D3C5CDAB-6183-4F3D-A98E-92F0BBC4A9FD}" srcOrd="0" destOrd="0" presId="urn:microsoft.com/office/officeart/2008/layout/RadialCluster"/>
    <dgm:cxn modelId="{F197F7D7-CE24-46F3-9525-2881DBBE315C}" type="presParOf" srcId="{A6931A57-E3A4-472D-875C-B5E3C043A7BF}" destId="{566339EA-9743-4A40-8961-1425796885C4}" srcOrd="8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1770A-8A04-4BFE-9867-107F141B59F2}">
      <dsp:nvSpPr>
        <dsp:cNvPr id="0" name=""/>
        <dsp:cNvSpPr/>
      </dsp:nvSpPr>
      <dsp:spPr>
        <a:xfrm>
          <a:off x="3446456" y="2052618"/>
          <a:ext cx="1866813" cy="18668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7200" kern="1200" dirty="0" smtClean="0"/>
            <a:t>刷</a:t>
          </a:r>
          <a:endParaRPr lang="en-US" sz="7200" kern="1200" dirty="0"/>
        </a:p>
      </dsp:txBody>
      <dsp:txXfrm>
        <a:off x="3537586" y="2143748"/>
        <a:ext cx="1684553" cy="1684553"/>
      </dsp:txXfrm>
    </dsp:sp>
    <dsp:sp modelId="{8DDB0EAD-A90B-4457-B27F-168DDD4318BA}">
      <dsp:nvSpPr>
        <dsp:cNvPr id="0" name=""/>
        <dsp:cNvSpPr/>
      </dsp:nvSpPr>
      <dsp:spPr>
        <a:xfrm rot="16200000">
          <a:off x="3982694" y="1655450"/>
          <a:ext cx="7943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433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6994F6-C24F-444D-9BF8-7452AE8A8E0B}">
      <dsp:nvSpPr>
        <dsp:cNvPr id="0" name=""/>
        <dsp:cNvSpPr/>
      </dsp:nvSpPr>
      <dsp:spPr>
        <a:xfrm>
          <a:off x="3659679" y="-257107"/>
          <a:ext cx="1440368" cy="1515388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 smtClean="0"/>
            <a:t>拼音</a:t>
          </a:r>
          <a:endParaRPr lang="en-US" sz="3600" kern="1200" dirty="0"/>
        </a:p>
      </dsp:txBody>
      <dsp:txXfrm>
        <a:off x="3729992" y="-186794"/>
        <a:ext cx="1299742" cy="1374762"/>
      </dsp:txXfrm>
    </dsp:sp>
    <dsp:sp modelId="{DE59C4CD-17A6-46B5-9B5D-7548ED184BFA}">
      <dsp:nvSpPr>
        <dsp:cNvPr id="0" name=""/>
        <dsp:cNvSpPr/>
      </dsp:nvSpPr>
      <dsp:spPr>
        <a:xfrm>
          <a:off x="5313269" y="2986025"/>
          <a:ext cx="93695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695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36223E-ECEF-4A34-8C98-9445C6A9220B}">
      <dsp:nvSpPr>
        <dsp:cNvPr id="0" name=""/>
        <dsp:cNvSpPr/>
      </dsp:nvSpPr>
      <dsp:spPr>
        <a:xfrm>
          <a:off x="6250224" y="2360642"/>
          <a:ext cx="1230152" cy="1250764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 smtClean="0"/>
            <a:t>意思</a:t>
          </a:r>
          <a:endParaRPr lang="en-US" sz="3600" kern="1200" dirty="0"/>
        </a:p>
      </dsp:txBody>
      <dsp:txXfrm>
        <a:off x="6310275" y="2420693"/>
        <a:ext cx="1110050" cy="1130662"/>
      </dsp:txXfrm>
    </dsp:sp>
    <dsp:sp modelId="{33008826-A42B-45BC-8B21-FA62CD435782}">
      <dsp:nvSpPr>
        <dsp:cNvPr id="0" name=""/>
        <dsp:cNvSpPr/>
      </dsp:nvSpPr>
      <dsp:spPr>
        <a:xfrm rot="5400000">
          <a:off x="4108024" y="4191270"/>
          <a:ext cx="54367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367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F28695-7485-4A33-BC7C-5F3E43D4D1A9}">
      <dsp:nvSpPr>
        <dsp:cNvPr id="0" name=""/>
        <dsp:cNvSpPr/>
      </dsp:nvSpPr>
      <dsp:spPr>
        <a:xfrm>
          <a:off x="3032533" y="4463109"/>
          <a:ext cx="2694659" cy="201670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3130981" y="4561557"/>
        <a:ext cx="2497763" cy="1819812"/>
      </dsp:txXfrm>
    </dsp:sp>
    <dsp:sp modelId="{0847C611-E715-48C1-B07E-E9101AA2C2D3}">
      <dsp:nvSpPr>
        <dsp:cNvPr id="0" name=""/>
        <dsp:cNvSpPr/>
      </dsp:nvSpPr>
      <dsp:spPr>
        <a:xfrm rot="10800000">
          <a:off x="2519807" y="2986025"/>
          <a:ext cx="9266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2664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BFDA2B-0F9D-4E58-B1CC-77121A11DDB5}">
      <dsp:nvSpPr>
        <dsp:cNvPr id="0" name=""/>
        <dsp:cNvSpPr/>
      </dsp:nvSpPr>
      <dsp:spPr>
        <a:xfrm>
          <a:off x="1269042" y="2360642"/>
          <a:ext cx="1250764" cy="1250764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 smtClean="0"/>
            <a:t>部首</a:t>
          </a:r>
          <a:endParaRPr lang="en-US" altLang="zh-CN" sz="3600" kern="1200" dirty="0" smtClean="0"/>
        </a:p>
      </dsp:txBody>
      <dsp:txXfrm>
        <a:off x="1330099" y="2421699"/>
        <a:ext cx="1128650" cy="11286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339EA-9743-4A40-8961-1425796885C4}">
      <dsp:nvSpPr>
        <dsp:cNvPr id="0" name=""/>
        <dsp:cNvSpPr/>
      </dsp:nvSpPr>
      <dsp:spPr>
        <a:xfrm rot="10800000">
          <a:off x="5226829" y="3653606"/>
          <a:ext cx="50014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014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12708D-C289-4A1F-A202-A3244EADE4E9}">
      <dsp:nvSpPr>
        <dsp:cNvPr id="0" name=""/>
        <dsp:cNvSpPr/>
      </dsp:nvSpPr>
      <dsp:spPr>
        <a:xfrm rot="5400000">
          <a:off x="6200586" y="4640957"/>
          <a:ext cx="5137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374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9A289A-4E1F-40DB-B85C-31307DD6A063}">
      <dsp:nvSpPr>
        <dsp:cNvPr id="0" name=""/>
        <dsp:cNvSpPr/>
      </dsp:nvSpPr>
      <dsp:spPr>
        <a:xfrm>
          <a:off x="7187937" y="3653606"/>
          <a:ext cx="3744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447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96A1A-B557-40AB-AD0D-8B0C1BB18FBA}">
      <dsp:nvSpPr>
        <dsp:cNvPr id="0" name=""/>
        <dsp:cNvSpPr/>
      </dsp:nvSpPr>
      <dsp:spPr>
        <a:xfrm rot="16200000">
          <a:off x="5843853" y="2309521"/>
          <a:ext cx="12272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2720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CDFC9-D635-43F5-8928-825EA3436255}">
      <dsp:nvSpPr>
        <dsp:cNvPr id="0" name=""/>
        <dsp:cNvSpPr/>
      </dsp:nvSpPr>
      <dsp:spPr>
        <a:xfrm>
          <a:off x="5726976" y="2923125"/>
          <a:ext cx="1460961" cy="14609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6500" kern="1200" dirty="0" smtClean="0">
              <a:latin typeface="NSimSun" panose="02010609030101010101" pitchFamily="49" charset="-122"/>
              <a:ea typeface="NSimSun" panose="02010609030101010101" pitchFamily="49" charset="-122"/>
            </a:rPr>
            <a:t>刷</a:t>
          </a:r>
          <a:endParaRPr lang="en-US" sz="6500" kern="1200" dirty="0">
            <a:latin typeface="NSimSun" panose="02010609030101010101" pitchFamily="49" charset="-122"/>
            <a:ea typeface="NSimSun" panose="02010609030101010101" pitchFamily="49" charset="-122"/>
          </a:endParaRPr>
        </a:p>
      </dsp:txBody>
      <dsp:txXfrm>
        <a:off x="5798294" y="2994443"/>
        <a:ext cx="1318325" cy="1318325"/>
      </dsp:txXfrm>
    </dsp:sp>
    <dsp:sp modelId="{D4EA6031-BA4F-4244-8713-FCB047BC318E}">
      <dsp:nvSpPr>
        <dsp:cNvPr id="0" name=""/>
        <dsp:cNvSpPr/>
      </dsp:nvSpPr>
      <dsp:spPr>
        <a:xfrm>
          <a:off x="5754783" y="717073"/>
          <a:ext cx="1405346" cy="978844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 dirty="0">
            <a:latin typeface="NSimSun" panose="02010609030101010101" pitchFamily="49" charset="-122"/>
            <a:ea typeface="NSimSun" panose="02010609030101010101" pitchFamily="49" charset="-122"/>
          </a:endParaRPr>
        </a:p>
      </dsp:txBody>
      <dsp:txXfrm>
        <a:off x="5802566" y="764856"/>
        <a:ext cx="1309780" cy="883278"/>
      </dsp:txXfrm>
    </dsp:sp>
    <dsp:sp modelId="{2A8C1EFF-C10D-45C3-8E55-28F096BC63B2}">
      <dsp:nvSpPr>
        <dsp:cNvPr id="0" name=""/>
        <dsp:cNvSpPr/>
      </dsp:nvSpPr>
      <dsp:spPr>
        <a:xfrm>
          <a:off x="7562408" y="3164184"/>
          <a:ext cx="1154703" cy="978844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 dirty="0">
            <a:latin typeface="NSimSun" panose="02010609030101010101" pitchFamily="49" charset="-122"/>
            <a:ea typeface="NSimSun" panose="02010609030101010101" pitchFamily="49" charset="-122"/>
          </a:endParaRPr>
        </a:p>
      </dsp:txBody>
      <dsp:txXfrm>
        <a:off x="7610191" y="3211967"/>
        <a:ext cx="1059137" cy="883278"/>
      </dsp:txXfrm>
    </dsp:sp>
    <dsp:sp modelId="{A41D7E69-497D-4507-964E-B8F7136BA6A9}">
      <dsp:nvSpPr>
        <dsp:cNvPr id="0" name=""/>
        <dsp:cNvSpPr/>
      </dsp:nvSpPr>
      <dsp:spPr>
        <a:xfrm rot="21521160">
          <a:off x="8717041" y="3634198"/>
          <a:ext cx="5376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765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016C1-E7B5-452D-81EF-5CE1B6402409}">
      <dsp:nvSpPr>
        <dsp:cNvPr id="0" name=""/>
        <dsp:cNvSpPr/>
      </dsp:nvSpPr>
      <dsp:spPr>
        <a:xfrm>
          <a:off x="9254624" y="3113420"/>
          <a:ext cx="1360065" cy="998029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4460" tIns="124460" rIns="124460" bIns="12446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900" kern="1200" dirty="0">
            <a:latin typeface="NSimSun" panose="02010609030101010101" pitchFamily="49" charset="-122"/>
            <a:ea typeface="NSimSun" panose="02010609030101010101" pitchFamily="49" charset="-122"/>
          </a:endParaRPr>
        </a:p>
      </dsp:txBody>
      <dsp:txXfrm>
        <a:off x="9303344" y="3162140"/>
        <a:ext cx="1262625" cy="900589"/>
      </dsp:txXfrm>
    </dsp:sp>
    <dsp:sp modelId="{45F01F72-F2FE-4AE6-BF85-237A25834427}">
      <dsp:nvSpPr>
        <dsp:cNvPr id="0" name=""/>
        <dsp:cNvSpPr/>
      </dsp:nvSpPr>
      <dsp:spPr>
        <a:xfrm>
          <a:off x="5573335" y="4897828"/>
          <a:ext cx="1768243" cy="978844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 dirty="0">
            <a:latin typeface="NSimSun" panose="02010609030101010101" pitchFamily="49" charset="-122"/>
            <a:ea typeface="NSimSun" panose="02010609030101010101" pitchFamily="49" charset="-122"/>
          </a:endParaRPr>
        </a:p>
      </dsp:txBody>
      <dsp:txXfrm>
        <a:off x="5621118" y="4945611"/>
        <a:ext cx="1672677" cy="883278"/>
      </dsp:txXfrm>
    </dsp:sp>
    <dsp:sp modelId="{79477570-FE0D-4D5E-A58E-BA66F1165F97}">
      <dsp:nvSpPr>
        <dsp:cNvPr id="0" name=""/>
        <dsp:cNvSpPr/>
      </dsp:nvSpPr>
      <dsp:spPr>
        <a:xfrm rot="5400000">
          <a:off x="6233411" y="6100717"/>
          <a:ext cx="4480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809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685BDD-E801-48DF-AE47-427164127FA9}">
      <dsp:nvSpPr>
        <dsp:cNvPr id="0" name=""/>
        <dsp:cNvSpPr/>
      </dsp:nvSpPr>
      <dsp:spPr>
        <a:xfrm>
          <a:off x="5510992" y="6324762"/>
          <a:ext cx="1892928" cy="978844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 dirty="0">
            <a:latin typeface="NSimSun" panose="02010609030101010101" pitchFamily="49" charset="-122"/>
            <a:ea typeface="NSimSun" panose="02010609030101010101" pitchFamily="49" charset="-122"/>
          </a:endParaRPr>
        </a:p>
      </dsp:txBody>
      <dsp:txXfrm>
        <a:off x="5558775" y="6372545"/>
        <a:ext cx="1797362" cy="883278"/>
      </dsp:txXfrm>
    </dsp:sp>
    <dsp:sp modelId="{D3C5CDAB-6183-4F3D-A98E-92F0BBC4A9FD}">
      <dsp:nvSpPr>
        <dsp:cNvPr id="0" name=""/>
        <dsp:cNvSpPr/>
      </dsp:nvSpPr>
      <dsp:spPr>
        <a:xfrm>
          <a:off x="2793862" y="3164184"/>
          <a:ext cx="2432966" cy="978844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 dirty="0">
            <a:latin typeface="NSimSun" panose="02010609030101010101" pitchFamily="49" charset="-122"/>
            <a:ea typeface="NSimSun" panose="02010609030101010101" pitchFamily="49" charset="-122"/>
          </a:endParaRPr>
        </a:p>
      </dsp:txBody>
      <dsp:txXfrm>
        <a:off x="2841645" y="3211967"/>
        <a:ext cx="2337400" cy="883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47315-DF97-43A3-86C7-24FC43F4D1B6}" type="datetimeFigureOut">
              <a:rPr lang="en-US" smtClean="0"/>
              <a:t>12/10/17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BF573-6CCD-462B-9AE0-E6C74D4A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15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CN" altLang="en-US" dirty="0" smtClean="0"/>
              <a:t>我们今天学一个说唱，学中间的一个部分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什么是说唱？英文是什么？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他叫什么名字，他多大了，他是哪儿人？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他的歌的名字叫什么</a:t>
            </a:r>
            <a:endParaRPr lang="en-US" altLang="zh-CN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BF573-6CCD-462B-9AE0-E6C74D4ACB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59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CN" altLang="en-US" dirty="0" smtClean="0"/>
              <a:t>我们今天学一个说唱，学中间的一个部分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什么是说唱？英文是什么？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他叫什么名字，他多大了，他是哪儿人？</a:t>
            </a:r>
            <a:endParaRPr lang="en-US" altLang="zh-CN" dirty="0" smtClean="0"/>
          </a:p>
          <a:p>
            <a:pPr marL="228600" indent="-228600">
              <a:buAutoNum type="arabicPeriod"/>
            </a:pPr>
            <a:r>
              <a:rPr lang="zh-CN" altLang="en-US" dirty="0" smtClean="0"/>
              <a:t>他的歌的名字叫什么</a:t>
            </a:r>
            <a:endParaRPr lang="en-US" altLang="zh-CN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BF573-6CCD-462B-9AE0-E6C74D4ACB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22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BF573-6CCD-462B-9AE0-E6C74D4ACB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BF573-6CCD-462B-9AE0-E6C74D4ACB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98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BF573-6CCD-462B-9AE0-E6C74D4ACB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49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Match nouns with verbs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BF573-6CCD-462B-9AE0-E6C74D4ACB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3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BF573-6CCD-462B-9AE0-E6C74D4ACB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1CB-7011-439C-86AF-C34CD1DED437}" type="datetimeFigureOut">
              <a:rPr lang="en-US" smtClean="0"/>
              <a:t>12/10/17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0C3F-629D-4CA5-AFE0-B41A60DB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4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1CB-7011-439C-86AF-C34CD1DED437}" type="datetimeFigureOut">
              <a:rPr lang="en-US" smtClean="0"/>
              <a:t>12/10/17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0C3F-629D-4CA5-AFE0-B41A60DB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8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1CB-7011-439C-86AF-C34CD1DED437}" type="datetimeFigureOut">
              <a:rPr lang="en-US" smtClean="0"/>
              <a:t>12/10/17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0C3F-629D-4CA5-AFE0-B41A60DB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1CB-7011-439C-86AF-C34CD1DED437}" type="datetimeFigureOut">
              <a:rPr lang="en-US" smtClean="0"/>
              <a:t>12/10/17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0C3F-629D-4CA5-AFE0-B41A60DB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6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1CB-7011-439C-86AF-C34CD1DED437}" type="datetimeFigureOut">
              <a:rPr lang="en-US" smtClean="0"/>
              <a:t>12/10/17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0C3F-629D-4CA5-AFE0-B41A60DB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90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1CB-7011-439C-86AF-C34CD1DED437}" type="datetimeFigureOut">
              <a:rPr lang="en-US" smtClean="0"/>
              <a:t>12/10/17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0C3F-629D-4CA5-AFE0-B41A60DB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2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1CB-7011-439C-86AF-C34CD1DED437}" type="datetimeFigureOut">
              <a:rPr lang="en-US" smtClean="0"/>
              <a:t>12/10/17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0C3F-629D-4CA5-AFE0-B41A60DB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0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1CB-7011-439C-86AF-C34CD1DED437}" type="datetimeFigureOut">
              <a:rPr lang="en-US" smtClean="0"/>
              <a:t>12/10/17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0C3F-629D-4CA5-AFE0-B41A60DB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8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1CB-7011-439C-86AF-C34CD1DED437}" type="datetimeFigureOut">
              <a:rPr lang="en-US" smtClean="0"/>
              <a:t>12/10/17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0C3F-629D-4CA5-AFE0-B41A60DB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6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1CB-7011-439C-86AF-C34CD1DED437}" type="datetimeFigureOut">
              <a:rPr lang="en-US" smtClean="0"/>
              <a:t>12/10/17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0C3F-629D-4CA5-AFE0-B41A60DB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5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21CB-7011-439C-86AF-C34CD1DED437}" type="datetimeFigureOut">
              <a:rPr lang="en-US" smtClean="0"/>
              <a:t>12/10/17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0C3F-629D-4CA5-AFE0-B41A60DB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92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221CB-7011-439C-86AF-C34CD1DED437}" type="datetimeFigureOut">
              <a:rPr lang="en-US" smtClean="0"/>
              <a:t>12/10/17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0C3F-629D-4CA5-AFE0-B41A60DB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6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97442"/>
            <a:ext cx="7772400" cy="1299313"/>
          </a:xfrm>
        </p:spPr>
        <p:txBody>
          <a:bodyPr/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说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唱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055" y="0"/>
            <a:ext cx="6724650" cy="67722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97842" y="946298"/>
            <a:ext cx="648586" cy="607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90736" y="4439442"/>
            <a:ext cx="3455692" cy="607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09674" y="3558363"/>
            <a:ext cx="3436753" cy="607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09673" y="5278789"/>
            <a:ext cx="3436753" cy="607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743740" y="2211572"/>
            <a:ext cx="915273" cy="191900"/>
          </a:xfrm>
          <a:custGeom>
            <a:avLst/>
            <a:gdLst>
              <a:gd name="connsiteX0" fmla="*/ 0 w 915273"/>
              <a:gd name="connsiteY0" fmla="*/ 159488 h 191900"/>
              <a:gd name="connsiteX1" fmla="*/ 85060 w 915273"/>
              <a:gd name="connsiteY1" fmla="*/ 63795 h 191900"/>
              <a:gd name="connsiteX2" fmla="*/ 106325 w 915273"/>
              <a:gd name="connsiteY2" fmla="*/ 31898 h 191900"/>
              <a:gd name="connsiteX3" fmla="*/ 170120 w 915273"/>
              <a:gd name="connsiteY3" fmla="*/ 0 h 191900"/>
              <a:gd name="connsiteX4" fmla="*/ 233916 w 915273"/>
              <a:gd name="connsiteY4" fmla="*/ 10633 h 191900"/>
              <a:gd name="connsiteX5" fmla="*/ 287079 w 915273"/>
              <a:gd name="connsiteY5" fmla="*/ 53163 h 191900"/>
              <a:gd name="connsiteX6" fmla="*/ 329609 w 915273"/>
              <a:gd name="connsiteY6" fmla="*/ 106326 h 191900"/>
              <a:gd name="connsiteX7" fmla="*/ 340241 w 915273"/>
              <a:gd name="connsiteY7" fmla="*/ 138223 h 191900"/>
              <a:gd name="connsiteX8" fmla="*/ 361507 w 915273"/>
              <a:gd name="connsiteY8" fmla="*/ 159488 h 191900"/>
              <a:gd name="connsiteX9" fmla="*/ 372139 w 915273"/>
              <a:gd name="connsiteY9" fmla="*/ 191386 h 191900"/>
              <a:gd name="connsiteX10" fmla="*/ 478465 w 915273"/>
              <a:gd name="connsiteY10" fmla="*/ 170121 h 191900"/>
              <a:gd name="connsiteX11" fmla="*/ 510362 w 915273"/>
              <a:gd name="connsiteY11" fmla="*/ 148856 h 191900"/>
              <a:gd name="connsiteX12" fmla="*/ 531627 w 915273"/>
              <a:gd name="connsiteY12" fmla="*/ 116958 h 191900"/>
              <a:gd name="connsiteX13" fmla="*/ 584790 w 915273"/>
              <a:gd name="connsiteY13" fmla="*/ 74428 h 191900"/>
              <a:gd name="connsiteX14" fmla="*/ 616688 w 915273"/>
              <a:gd name="connsiteY14" fmla="*/ 63795 h 191900"/>
              <a:gd name="connsiteX15" fmla="*/ 680483 w 915273"/>
              <a:gd name="connsiteY15" fmla="*/ 31898 h 191900"/>
              <a:gd name="connsiteX16" fmla="*/ 754911 w 915273"/>
              <a:gd name="connsiteY16" fmla="*/ 106326 h 191900"/>
              <a:gd name="connsiteX17" fmla="*/ 754911 w 915273"/>
              <a:gd name="connsiteY17" fmla="*/ 106326 h 191900"/>
              <a:gd name="connsiteX18" fmla="*/ 818707 w 915273"/>
              <a:gd name="connsiteY18" fmla="*/ 138223 h 191900"/>
              <a:gd name="connsiteX19" fmla="*/ 914400 w 915273"/>
              <a:gd name="connsiteY19" fmla="*/ 106326 h 191900"/>
              <a:gd name="connsiteX20" fmla="*/ 914400 w 915273"/>
              <a:gd name="connsiteY20" fmla="*/ 95693 h 19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5273" h="191900">
                <a:moveTo>
                  <a:pt x="0" y="159488"/>
                </a:moveTo>
                <a:cubicBezTo>
                  <a:pt x="59102" y="64924"/>
                  <a:pt x="21442" y="85002"/>
                  <a:pt x="85060" y="63795"/>
                </a:cubicBezTo>
                <a:cubicBezTo>
                  <a:pt x="92148" y="53163"/>
                  <a:pt x="97289" y="40934"/>
                  <a:pt x="106325" y="31898"/>
                </a:cubicBezTo>
                <a:cubicBezTo>
                  <a:pt x="126936" y="11287"/>
                  <a:pt x="144178" y="8648"/>
                  <a:pt x="170120" y="0"/>
                </a:cubicBezTo>
                <a:cubicBezTo>
                  <a:pt x="191385" y="3544"/>
                  <a:pt x="213464" y="3815"/>
                  <a:pt x="233916" y="10633"/>
                </a:cubicBezTo>
                <a:cubicBezTo>
                  <a:pt x="254033" y="17339"/>
                  <a:pt x="272562" y="38646"/>
                  <a:pt x="287079" y="53163"/>
                </a:cubicBezTo>
                <a:cubicBezTo>
                  <a:pt x="313802" y="133337"/>
                  <a:pt x="274646" y="37623"/>
                  <a:pt x="329609" y="106326"/>
                </a:cubicBezTo>
                <a:cubicBezTo>
                  <a:pt x="336610" y="115077"/>
                  <a:pt x="334475" y="128613"/>
                  <a:pt x="340241" y="138223"/>
                </a:cubicBezTo>
                <a:cubicBezTo>
                  <a:pt x="345399" y="146819"/>
                  <a:pt x="354418" y="152400"/>
                  <a:pt x="361507" y="159488"/>
                </a:cubicBezTo>
                <a:cubicBezTo>
                  <a:pt x="365051" y="170121"/>
                  <a:pt x="361266" y="188668"/>
                  <a:pt x="372139" y="191386"/>
                </a:cubicBezTo>
                <a:cubicBezTo>
                  <a:pt x="385202" y="194652"/>
                  <a:pt x="455197" y="181755"/>
                  <a:pt x="478465" y="170121"/>
                </a:cubicBezTo>
                <a:cubicBezTo>
                  <a:pt x="489894" y="164406"/>
                  <a:pt x="499730" y="155944"/>
                  <a:pt x="510362" y="148856"/>
                </a:cubicBezTo>
                <a:cubicBezTo>
                  <a:pt x="517450" y="138223"/>
                  <a:pt x="523644" y="126937"/>
                  <a:pt x="531627" y="116958"/>
                </a:cubicBezTo>
                <a:cubicBezTo>
                  <a:pt x="544812" y="100477"/>
                  <a:pt x="566372" y="83637"/>
                  <a:pt x="584790" y="74428"/>
                </a:cubicBezTo>
                <a:cubicBezTo>
                  <a:pt x="594815" y="69416"/>
                  <a:pt x="606663" y="68807"/>
                  <a:pt x="616688" y="63795"/>
                </a:cubicBezTo>
                <a:cubicBezTo>
                  <a:pt x="699129" y="22574"/>
                  <a:pt x="600313" y="58620"/>
                  <a:pt x="680483" y="31898"/>
                </a:cubicBezTo>
                <a:cubicBezTo>
                  <a:pt x="736627" y="50612"/>
                  <a:pt x="706164" y="33205"/>
                  <a:pt x="754911" y="106326"/>
                </a:cubicBezTo>
                <a:lnTo>
                  <a:pt x="754911" y="106326"/>
                </a:lnTo>
                <a:cubicBezTo>
                  <a:pt x="796134" y="133808"/>
                  <a:pt x="774686" y="123550"/>
                  <a:pt x="818707" y="138223"/>
                </a:cubicBezTo>
                <a:cubicBezTo>
                  <a:pt x="867149" y="131303"/>
                  <a:pt x="889777" y="143259"/>
                  <a:pt x="914400" y="106326"/>
                </a:cubicBezTo>
                <a:cubicBezTo>
                  <a:pt x="916366" y="103377"/>
                  <a:pt x="914400" y="99237"/>
                  <a:pt x="914400" y="95693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743740" y="3136348"/>
            <a:ext cx="915273" cy="191900"/>
          </a:xfrm>
          <a:custGeom>
            <a:avLst/>
            <a:gdLst>
              <a:gd name="connsiteX0" fmla="*/ 0 w 915273"/>
              <a:gd name="connsiteY0" fmla="*/ 159488 h 191900"/>
              <a:gd name="connsiteX1" fmla="*/ 85060 w 915273"/>
              <a:gd name="connsiteY1" fmla="*/ 63795 h 191900"/>
              <a:gd name="connsiteX2" fmla="*/ 106325 w 915273"/>
              <a:gd name="connsiteY2" fmla="*/ 31898 h 191900"/>
              <a:gd name="connsiteX3" fmla="*/ 170120 w 915273"/>
              <a:gd name="connsiteY3" fmla="*/ 0 h 191900"/>
              <a:gd name="connsiteX4" fmla="*/ 233916 w 915273"/>
              <a:gd name="connsiteY4" fmla="*/ 10633 h 191900"/>
              <a:gd name="connsiteX5" fmla="*/ 287079 w 915273"/>
              <a:gd name="connsiteY5" fmla="*/ 53163 h 191900"/>
              <a:gd name="connsiteX6" fmla="*/ 329609 w 915273"/>
              <a:gd name="connsiteY6" fmla="*/ 106326 h 191900"/>
              <a:gd name="connsiteX7" fmla="*/ 340241 w 915273"/>
              <a:gd name="connsiteY7" fmla="*/ 138223 h 191900"/>
              <a:gd name="connsiteX8" fmla="*/ 361507 w 915273"/>
              <a:gd name="connsiteY8" fmla="*/ 159488 h 191900"/>
              <a:gd name="connsiteX9" fmla="*/ 372139 w 915273"/>
              <a:gd name="connsiteY9" fmla="*/ 191386 h 191900"/>
              <a:gd name="connsiteX10" fmla="*/ 478465 w 915273"/>
              <a:gd name="connsiteY10" fmla="*/ 170121 h 191900"/>
              <a:gd name="connsiteX11" fmla="*/ 510362 w 915273"/>
              <a:gd name="connsiteY11" fmla="*/ 148856 h 191900"/>
              <a:gd name="connsiteX12" fmla="*/ 531627 w 915273"/>
              <a:gd name="connsiteY12" fmla="*/ 116958 h 191900"/>
              <a:gd name="connsiteX13" fmla="*/ 584790 w 915273"/>
              <a:gd name="connsiteY13" fmla="*/ 74428 h 191900"/>
              <a:gd name="connsiteX14" fmla="*/ 616688 w 915273"/>
              <a:gd name="connsiteY14" fmla="*/ 63795 h 191900"/>
              <a:gd name="connsiteX15" fmla="*/ 680483 w 915273"/>
              <a:gd name="connsiteY15" fmla="*/ 31898 h 191900"/>
              <a:gd name="connsiteX16" fmla="*/ 754911 w 915273"/>
              <a:gd name="connsiteY16" fmla="*/ 106326 h 191900"/>
              <a:gd name="connsiteX17" fmla="*/ 754911 w 915273"/>
              <a:gd name="connsiteY17" fmla="*/ 106326 h 191900"/>
              <a:gd name="connsiteX18" fmla="*/ 818707 w 915273"/>
              <a:gd name="connsiteY18" fmla="*/ 138223 h 191900"/>
              <a:gd name="connsiteX19" fmla="*/ 914400 w 915273"/>
              <a:gd name="connsiteY19" fmla="*/ 106326 h 191900"/>
              <a:gd name="connsiteX20" fmla="*/ 914400 w 915273"/>
              <a:gd name="connsiteY20" fmla="*/ 95693 h 19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5273" h="191900">
                <a:moveTo>
                  <a:pt x="0" y="159488"/>
                </a:moveTo>
                <a:cubicBezTo>
                  <a:pt x="59102" y="64924"/>
                  <a:pt x="21442" y="85002"/>
                  <a:pt x="85060" y="63795"/>
                </a:cubicBezTo>
                <a:cubicBezTo>
                  <a:pt x="92148" y="53163"/>
                  <a:pt x="97289" y="40934"/>
                  <a:pt x="106325" y="31898"/>
                </a:cubicBezTo>
                <a:cubicBezTo>
                  <a:pt x="126936" y="11287"/>
                  <a:pt x="144178" y="8648"/>
                  <a:pt x="170120" y="0"/>
                </a:cubicBezTo>
                <a:cubicBezTo>
                  <a:pt x="191385" y="3544"/>
                  <a:pt x="213464" y="3815"/>
                  <a:pt x="233916" y="10633"/>
                </a:cubicBezTo>
                <a:cubicBezTo>
                  <a:pt x="254033" y="17339"/>
                  <a:pt x="272562" y="38646"/>
                  <a:pt x="287079" y="53163"/>
                </a:cubicBezTo>
                <a:cubicBezTo>
                  <a:pt x="313802" y="133337"/>
                  <a:pt x="274646" y="37623"/>
                  <a:pt x="329609" y="106326"/>
                </a:cubicBezTo>
                <a:cubicBezTo>
                  <a:pt x="336610" y="115077"/>
                  <a:pt x="334475" y="128613"/>
                  <a:pt x="340241" y="138223"/>
                </a:cubicBezTo>
                <a:cubicBezTo>
                  <a:pt x="345399" y="146819"/>
                  <a:pt x="354418" y="152400"/>
                  <a:pt x="361507" y="159488"/>
                </a:cubicBezTo>
                <a:cubicBezTo>
                  <a:pt x="365051" y="170121"/>
                  <a:pt x="361266" y="188668"/>
                  <a:pt x="372139" y="191386"/>
                </a:cubicBezTo>
                <a:cubicBezTo>
                  <a:pt x="385202" y="194652"/>
                  <a:pt x="455197" y="181755"/>
                  <a:pt x="478465" y="170121"/>
                </a:cubicBezTo>
                <a:cubicBezTo>
                  <a:pt x="489894" y="164406"/>
                  <a:pt x="499730" y="155944"/>
                  <a:pt x="510362" y="148856"/>
                </a:cubicBezTo>
                <a:cubicBezTo>
                  <a:pt x="517450" y="138223"/>
                  <a:pt x="523644" y="126937"/>
                  <a:pt x="531627" y="116958"/>
                </a:cubicBezTo>
                <a:cubicBezTo>
                  <a:pt x="544812" y="100477"/>
                  <a:pt x="566372" y="83637"/>
                  <a:pt x="584790" y="74428"/>
                </a:cubicBezTo>
                <a:cubicBezTo>
                  <a:pt x="594815" y="69416"/>
                  <a:pt x="606663" y="68807"/>
                  <a:pt x="616688" y="63795"/>
                </a:cubicBezTo>
                <a:cubicBezTo>
                  <a:pt x="699129" y="22574"/>
                  <a:pt x="600313" y="58620"/>
                  <a:pt x="680483" y="31898"/>
                </a:cubicBezTo>
                <a:cubicBezTo>
                  <a:pt x="736627" y="50612"/>
                  <a:pt x="706164" y="33205"/>
                  <a:pt x="754911" y="106326"/>
                </a:cubicBezTo>
                <a:lnTo>
                  <a:pt x="754911" y="106326"/>
                </a:lnTo>
                <a:cubicBezTo>
                  <a:pt x="796134" y="133808"/>
                  <a:pt x="774686" y="123550"/>
                  <a:pt x="818707" y="138223"/>
                </a:cubicBezTo>
                <a:cubicBezTo>
                  <a:pt x="867149" y="131303"/>
                  <a:pt x="889777" y="143259"/>
                  <a:pt x="914400" y="106326"/>
                </a:cubicBezTo>
                <a:cubicBezTo>
                  <a:pt x="916366" y="103377"/>
                  <a:pt x="914400" y="99237"/>
                  <a:pt x="914400" y="95693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201376" y="6599482"/>
            <a:ext cx="915273" cy="191900"/>
          </a:xfrm>
          <a:custGeom>
            <a:avLst/>
            <a:gdLst>
              <a:gd name="connsiteX0" fmla="*/ 0 w 915273"/>
              <a:gd name="connsiteY0" fmla="*/ 159488 h 191900"/>
              <a:gd name="connsiteX1" fmla="*/ 85060 w 915273"/>
              <a:gd name="connsiteY1" fmla="*/ 63795 h 191900"/>
              <a:gd name="connsiteX2" fmla="*/ 106325 w 915273"/>
              <a:gd name="connsiteY2" fmla="*/ 31898 h 191900"/>
              <a:gd name="connsiteX3" fmla="*/ 170120 w 915273"/>
              <a:gd name="connsiteY3" fmla="*/ 0 h 191900"/>
              <a:gd name="connsiteX4" fmla="*/ 233916 w 915273"/>
              <a:gd name="connsiteY4" fmla="*/ 10633 h 191900"/>
              <a:gd name="connsiteX5" fmla="*/ 287079 w 915273"/>
              <a:gd name="connsiteY5" fmla="*/ 53163 h 191900"/>
              <a:gd name="connsiteX6" fmla="*/ 329609 w 915273"/>
              <a:gd name="connsiteY6" fmla="*/ 106326 h 191900"/>
              <a:gd name="connsiteX7" fmla="*/ 340241 w 915273"/>
              <a:gd name="connsiteY7" fmla="*/ 138223 h 191900"/>
              <a:gd name="connsiteX8" fmla="*/ 361507 w 915273"/>
              <a:gd name="connsiteY8" fmla="*/ 159488 h 191900"/>
              <a:gd name="connsiteX9" fmla="*/ 372139 w 915273"/>
              <a:gd name="connsiteY9" fmla="*/ 191386 h 191900"/>
              <a:gd name="connsiteX10" fmla="*/ 478465 w 915273"/>
              <a:gd name="connsiteY10" fmla="*/ 170121 h 191900"/>
              <a:gd name="connsiteX11" fmla="*/ 510362 w 915273"/>
              <a:gd name="connsiteY11" fmla="*/ 148856 h 191900"/>
              <a:gd name="connsiteX12" fmla="*/ 531627 w 915273"/>
              <a:gd name="connsiteY12" fmla="*/ 116958 h 191900"/>
              <a:gd name="connsiteX13" fmla="*/ 584790 w 915273"/>
              <a:gd name="connsiteY13" fmla="*/ 74428 h 191900"/>
              <a:gd name="connsiteX14" fmla="*/ 616688 w 915273"/>
              <a:gd name="connsiteY14" fmla="*/ 63795 h 191900"/>
              <a:gd name="connsiteX15" fmla="*/ 680483 w 915273"/>
              <a:gd name="connsiteY15" fmla="*/ 31898 h 191900"/>
              <a:gd name="connsiteX16" fmla="*/ 754911 w 915273"/>
              <a:gd name="connsiteY16" fmla="*/ 106326 h 191900"/>
              <a:gd name="connsiteX17" fmla="*/ 754911 w 915273"/>
              <a:gd name="connsiteY17" fmla="*/ 106326 h 191900"/>
              <a:gd name="connsiteX18" fmla="*/ 818707 w 915273"/>
              <a:gd name="connsiteY18" fmla="*/ 138223 h 191900"/>
              <a:gd name="connsiteX19" fmla="*/ 914400 w 915273"/>
              <a:gd name="connsiteY19" fmla="*/ 106326 h 191900"/>
              <a:gd name="connsiteX20" fmla="*/ 914400 w 915273"/>
              <a:gd name="connsiteY20" fmla="*/ 95693 h 19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5273" h="191900">
                <a:moveTo>
                  <a:pt x="0" y="159488"/>
                </a:moveTo>
                <a:cubicBezTo>
                  <a:pt x="59102" y="64924"/>
                  <a:pt x="21442" y="85002"/>
                  <a:pt x="85060" y="63795"/>
                </a:cubicBezTo>
                <a:cubicBezTo>
                  <a:pt x="92148" y="53163"/>
                  <a:pt x="97289" y="40934"/>
                  <a:pt x="106325" y="31898"/>
                </a:cubicBezTo>
                <a:cubicBezTo>
                  <a:pt x="126936" y="11287"/>
                  <a:pt x="144178" y="8648"/>
                  <a:pt x="170120" y="0"/>
                </a:cubicBezTo>
                <a:cubicBezTo>
                  <a:pt x="191385" y="3544"/>
                  <a:pt x="213464" y="3815"/>
                  <a:pt x="233916" y="10633"/>
                </a:cubicBezTo>
                <a:cubicBezTo>
                  <a:pt x="254033" y="17339"/>
                  <a:pt x="272562" y="38646"/>
                  <a:pt x="287079" y="53163"/>
                </a:cubicBezTo>
                <a:cubicBezTo>
                  <a:pt x="313802" y="133337"/>
                  <a:pt x="274646" y="37623"/>
                  <a:pt x="329609" y="106326"/>
                </a:cubicBezTo>
                <a:cubicBezTo>
                  <a:pt x="336610" y="115077"/>
                  <a:pt x="334475" y="128613"/>
                  <a:pt x="340241" y="138223"/>
                </a:cubicBezTo>
                <a:cubicBezTo>
                  <a:pt x="345399" y="146819"/>
                  <a:pt x="354418" y="152400"/>
                  <a:pt x="361507" y="159488"/>
                </a:cubicBezTo>
                <a:cubicBezTo>
                  <a:pt x="365051" y="170121"/>
                  <a:pt x="361266" y="188668"/>
                  <a:pt x="372139" y="191386"/>
                </a:cubicBezTo>
                <a:cubicBezTo>
                  <a:pt x="385202" y="194652"/>
                  <a:pt x="455197" y="181755"/>
                  <a:pt x="478465" y="170121"/>
                </a:cubicBezTo>
                <a:cubicBezTo>
                  <a:pt x="489894" y="164406"/>
                  <a:pt x="499730" y="155944"/>
                  <a:pt x="510362" y="148856"/>
                </a:cubicBezTo>
                <a:cubicBezTo>
                  <a:pt x="517450" y="138223"/>
                  <a:pt x="523644" y="126937"/>
                  <a:pt x="531627" y="116958"/>
                </a:cubicBezTo>
                <a:cubicBezTo>
                  <a:pt x="544812" y="100477"/>
                  <a:pt x="566372" y="83637"/>
                  <a:pt x="584790" y="74428"/>
                </a:cubicBezTo>
                <a:cubicBezTo>
                  <a:pt x="594815" y="69416"/>
                  <a:pt x="606663" y="68807"/>
                  <a:pt x="616688" y="63795"/>
                </a:cubicBezTo>
                <a:cubicBezTo>
                  <a:pt x="699129" y="22574"/>
                  <a:pt x="600313" y="58620"/>
                  <a:pt x="680483" y="31898"/>
                </a:cubicBezTo>
                <a:cubicBezTo>
                  <a:pt x="736627" y="50612"/>
                  <a:pt x="706164" y="33205"/>
                  <a:pt x="754911" y="106326"/>
                </a:cubicBezTo>
                <a:lnTo>
                  <a:pt x="754911" y="106326"/>
                </a:lnTo>
                <a:cubicBezTo>
                  <a:pt x="796134" y="133808"/>
                  <a:pt x="774686" y="123550"/>
                  <a:pt x="818707" y="138223"/>
                </a:cubicBezTo>
                <a:cubicBezTo>
                  <a:pt x="867149" y="131303"/>
                  <a:pt x="889777" y="143259"/>
                  <a:pt x="914400" y="106326"/>
                </a:cubicBezTo>
                <a:cubicBezTo>
                  <a:pt x="916366" y="103377"/>
                  <a:pt x="914400" y="99237"/>
                  <a:pt x="914400" y="95693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10653"/>
          </a:xfrm>
        </p:spPr>
        <p:txBody>
          <a:bodyPr/>
          <a:lstStyle/>
          <a:p>
            <a:r>
              <a:rPr lang="zh-CN" altLang="en-US" dirty="0" smtClean="0"/>
              <a:t>第一段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9095"/>
            <a:ext cx="8298782" cy="499786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altLang="zh-CN" dirty="0" smtClean="0">
                <a:latin typeface="+mj-ea"/>
                <a:ea typeface="+mj-ea"/>
              </a:rPr>
              <a:t>circle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“刷”，多少次？</a:t>
            </a:r>
            <a:endParaRPr lang="en-US" altLang="zh-CN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2. </a:t>
            </a:r>
            <a:r>
              <a:rPr lang="en-US" dirty="0" smtClean="0">
                <a:latin typeface="+mj-lt"/>
                <a:ea typeface="SimSun" panose="02010600030101010101" pitchFamily="2" charset="-122"/>
              </a:rPr>
              <a:t>Underline</a:t>
            </a:r>
            <a:r>
              <a:rPr 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“全部”， 几次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？</a:t>
            </a:r>
            <a:endParaRPr lang="en-US" altLang="zh-CN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dirty="0" smtClean="0">
                <a:latin typeface="+mj-ea"/>
                <a:ea typeface="+mj-ea"/>
              </a:rPr>
              <a:t>3 . </a:t>
            </a:r>
            <a:r>
              <a:rPr lang="en-US" dirty="0">
                <a:latin typeface="+mj-lt"/>
                <a:ea typeface="+mj-ea"/>
              </a:rPr>
              <a:t>Underline</a:t>
            </a:r>
            <a:r>
              <a:rPr lang="zh-CN" altLang="en-US" dirty="0" smtClean="0">
                <a:latin typeface="+mj-ea"/>
                <a:ea typeface="+mj-ea"/>
              </a:rPr>
              <a:t>“</a:t>
            </a:r>
            <a:r>
              <a:rPr lang="zh-CN" altLang="en-US" dirty="0">
                <a:latin typeface="+mj-ea"/>
                <a:ea typeface="+mj-ea"/>
              </a:rPr>
              <a:t>圈”，一共有</a:t>
            </a:r>
            <a:r>
              <a:rPr lang="en-US" dirty="0">
                <a:latin typeface="+mj-ea"/>
                <a:ea typeface="+mj-ea"/>
              </a:rPr>
              <a:t>______</a:t>
            </a:r>
            <a:r>
              <a:rPr lang="zh-CN" altLang="en-US" dirty="0">
                <a:latin typeface="+mj-ea"/>
                <a:ea typeface="+mj-ea"/>
              </a:rPr>
              <a:t>个</a:t>
            </a:r>
            <a:r>
              <a:rPr lang="zh-CN" altLang="en-US" dirty="0"/>
              <a:t>。</a:t>
            </a:r>
            <a:r>
              <a:rPr lang="en-US" dirty="0"/>
              <a:t> </a:t>
            </a:r>
            <a:endParaRPr lang="en-US" altLang="zh-CN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dirty="0" smtClean="0">
                <a:latin typeface="+mj-lt"/>
                <a:ea typeface="SimSun" panose="02010600030101010101" pitchFamily="2" charset="-122"/>
              </a:rPr>
              <a:t>Gap Reading</a:t>
            </a:r>
            <a:br>
              <a:rPr lang="en-US" altLang="zh-CN" dirty="0" smtClean="0">
                <a:latin typeface="+mj-lt"/>
                <a:ea typeface="SimSun" panose="02010600030101010101" pitchFamily="2" charset="-122"/>
              </a:rPr>
            </a:br>
            <a:endParaRPr lang="en-US" altLang="zh-CN" dirty="0" smtClean="0">
              <a:latin typeface="+mj-lt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. 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在第一段中，歌手希望大家</a:t>
            </a:r>
            <a: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  <a:t>____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刷朋友圈？</a:t>
            </a:r>
            <a:endParaRPr lang="en-US" altLang="zh-CN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	</a:t>
            </a:r>
            <a: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  <a:t>A.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多</a:t>
            </a:r>
            <a:endParaRPr lang="en-US" altLang="zh-CN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dirty="0">
                <a:latin typeface="SimSun" panose="02010600030101010101" pitchFamily="2" charset="-122"/>
                <a:ea typeface="SimSun" panose="02010600030101010101" pitchFamily="2" charset="-122"/>
              </a:rPr>
              <a:t>	</a:t>
            </a:r>
            <a: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  <a:t>B.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少</a:t>
            </a:r>
            <a:endParaRPr lang="en-US" altLang="zh-CN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. 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为什么？</a:t>
            </a:r>
            <a:r>
              <a:rPr lang="en-US" altLang="zh-CN" sz="2400" dirty="0" smtClean="0">
                <a:latin typeface="+mj-ea"/>
                <a:ea typeface="+mj-ea"/>
              </a:rPr>
              <a:t>(Highlight </a:t>
            </a:r>
            <a:r>
              <a:rPr lang="en-US" altLang="zh-CN" sz="2400" dirty="0" smtClean="0">
                <a:latin typeface="+mj-ea"/>
                <a:ea typeface="+mj-ea"/>
              </a:rPr>
              <a:t>the evidence in the lyrics)</a:t>
            </a:r>
            <a:endParaRPr lang="en-US" sz="24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6384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06905"/>
          </a:xfrm>
        </p:spPr>
        <p:txBody>
          <a:bodyPr/>
          <a:lstStyle/>
          <a:p>
            <a:r>
              <a:rPr lang="zh-CN" altLang="en-US" dirty="0" smtClean="0"/>
              <a:t>第二段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06905"/>
            <a:ext cx="7886700" cy="48775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1. </a:t>
            </a:r>
            <a:r>
              <a:rPr lang="zh-CN" altLang="en-US" dirty="0" smtClean="0"/>
              <a:t>用</a:t>
            </a:r>
            <a:r>
              <a:rPr lang="en-US" altLang="zh-CN" dirty="0" smtClean="0"/>
              <a:t>rectangle </a:t>
            </a:r>
            <a:r>
              <a:rPr lang="zh-CN" altLang="en-US" dirty="0" smtClean="0"/>
              <a:t>找出</a:t>
            </a:r>
            <a:r>
              <a:rPr lang="zh-CN" altLang="en-US" dirty="0" smtClean="0">
                <a:solidFill>
                  <a:srgbClr val="FF0000"/>
                </a:solidFill>
              </a:rPr>
              <a:t>名词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4" y="255170"/>
            <a:ext cx="8353736" cy="60724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9276" y="255170"/>
            <a:ext cx="649706" cy="5414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9276" y="1045035"/>
            <a:ext cx="1648327" cy="5241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089" y="1027907"/>
            <a:ext cx="1339516" cy="5241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5850" y="1736408"/>
            <a:ext cx="649706" cy="5414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6144" y="2423522"/>
            <a:ext cx="649706" cy="5414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6144" y="3669938"/>
            <a:ext cx="649706" cy="5414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12168" y="2207897"/>
            <a:ext cx="60318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刷朋友圈的时候，我们</a:t>
            </a:r>
            <a:endParaRPr lang="en-US" altLang="zh-CN" sz="2800" dirty="0" smtClean="0">
              <a:solidFill>
                <a:srgbClr val="00B05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pPr marL="342900" indent="-342900">
              <a:buAutoNum type="arabicPeriod"/>
            </a:pPr>
            <a:r>
              <a:rPr lang="zh-CN" altLang="en-US" sz="2800" dirty="0" smtClean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手指不停</a:t>
            </a:r>
            <a:r>
              <a:rPr lang="en-US" altLang="zh-CN" sz="2800" dirty="0" smtClean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____</a:t>
            </a:r>
            <a:r>
              <a:rPr lang="zh-CN" altLang="en-US" sz="2800" dirty="0" smtClean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，所以</a:t>
            </a:r>
            <a:r>
              <a:rPr lang="en-US" altLang="zh-CN" sz="2800" dirty="0" smtClean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__________</a:t>
            </a:r>
            <a:r>
              <a:rPr lang="zh-CN" altLang="en-US" sz="2800" dirty="0" smtClean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。</a:t>
            </a:r>
            <a:endParaRPr lang="en-US" altLang="zh-CN" sz="2800" dirty="0" smtClean="0">
              <a:solidFill>
                <a:srgbClr val="00B05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pPr marL="342900" indent="-342900">
              <a:buFontTx/>
              <a:buAutoNum type="arabicPeriod"/>
            </a:pPr>
            <a:r>
              <a:rPr lang="zh-CN" altLang="en-US" sz="2800" dirty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信</a:t>
            </a:r>
            <a:r>
              <a:rPr lang="zh-CN" altLang="en-US" sz="2800" dirty="0" smtClean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息不停</a:t>
            </a:r>
            <a:r>
              <a:rPr lang="en-US" altLang="zh-CN" sz="2800" dirty="0" smtClean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____</a:t>
            </a:r>
            <a:r>
              <a:rPr lang="zh-CN" altLang="en-US" sz="2800" dirty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，所以</a:t>
            </a:r>
            <a:r>
              <a:rPr lang="en-US" altLang="zh-CN" sz="2800" dirty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__________</a:t>
            </a:r>
            <a:r>
              <a:rPr lang="zh-CN" altLang="en-US" sz="2800" dirty="0" smtClean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。</a:t>
            </a:r>
            <a:endParaRPr lang="en-US" altLang="zh-CN" sz="2800" dirty="0">
              <a:solidFill>
                <a:srgbClr val="00B05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pPr marL="342900" indent="-342900">
              <a:buFontTx/>
              <a:buAutoNum type="arabicPeriod"/>
            </a:pPr>
            <a:r>
              <a:rPr lang="zh-CN" altLang="en-US" sz="2800" dirty="0" smtClean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眼睛不停</a:t>
            </a:r>
            <a:r>
              <a:rPr lang="en-US" altLang="zh-CN" sz="2800" dirty="0" smtClean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____</a:t>
            </a:r>
            <a:r>
              <a:rPr lang="zh-CN" altLang="en-US" sz="2800" dirty="0" smtClean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，所</a:t>
            </a:r>
            <a:r>
              <a:rPr lang="zh-CN" altLang="en-US" sz="2800" dirty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以</a:t>
            </a:r>
            <a:r>
              <a:rPr lang="zh-CN" altLang="en-US" sz="2800" dirty="0" smtClean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眼睛已经花了。</a:t>
            </a:r>
            <a:endParaRPr lang="en-US" altLang="zh-CN" sz="2800" dirty="0" smtClean="0">
              <a:solidFill>
                <a:srgbClr val="00B05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r>
              <a:rPr lang="en-US" altLang="zh-CN" sz="2800" dirty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</a:t>
            </a:r>
            <a:r>
              <a:rPr lang="en-US" altLang="zh-CN" sz="2800" dirty="0" smtClean="0">
                <a:solidFill>
                  <a:srgbClr val="00B05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	</a:t>
            </a:r>
            <a:r>
              <a:rPr lang="zh-CN" altLang="en-US" sz="2800" dirty="0" smtClean="0">
                <a:solidFill>
                  <a:srgbClr val="00206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（动作）</a:t>
            </a:r>
            <a:r>
              <a:rPr lang="en-US" altLang="zh-CN" sz="2800" dirty="0" smtClean="0">
                <a:solidFill>
                  <a:srgbClr val="00206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		</a:t>
            </a:r>
            <a:r>
              <a:rPr lang="zh-CN" altLang="en-US" sz="2800" dirty="0" smtClean="0">
                <a:solidFill>
                  <a:srgbClr val="00206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（结果）</a:t>
            </a:r>
            <a:endParaRPr lang="en-US" altLang="zh-CN" sz="2800" dirty="0">
              <a:solidFill>
                <a:srgbClr val="00206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134804" y="259874"/>
            <a:ext cx="337654" cy="5414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3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1868"/>
            <a:ext cx="7886700" cy="962526"/>
          </a:xfrm>
        </p:spPr>
        <p:txBody>
          <a:bodyPr/>
          <a:lstStyle/>
          <a:p>
            <a:r>
              <a:rPr lang="zh-CN" altLang="en-US" dirty="0" smtClean="0"/>
              <a:t>第三段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09721"/>
            <a:ext cx="8793126" cy="5704087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CN" altLang="en-US" sz="3600" dirty="0">
                <a:solidFill>
                  <a:srgbClr val="0070C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你说想吃什么 他</a:t>
            </a:r>
            <a:r>
              <a:rPr lang="zh-CN" altLang="en-US" sz="3600" dirty="0" smtClean="0">
                <a:solidFill>
                  <a:srgbClr val="0070C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说</a:t>
            </a:r>
            <a:r>
              <a:rPr lang="zh-CN" altLang="en-US" sz="3600" b="1" dirty="0" smtClean="0">
                <a:solidFill>
                  <a:srgbClr val="FF00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哦</a:t>
            </a:r>
            <a:endParaRPr lang="en-US" sz="3600" b="1" dirty="0">
              <a:solidFill>
                <a:srgbClr val="FF000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pPr marL="742950" indent="-742950">
              <a:buFont typeface="+mj-lt"/>
              <a:buAutoNum type="arabicPeriod"/>
            </a:pPr>
            <a:r>
              <a:rPr lang="zh-CN" altLang="en-US" sz="3600" dirty="0">
                <a:solidFill>
                  <a:srgbClr val="0070C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你说这个你觉得呢 他也</a:t>
            </a:r>
            <a:r>
              <a:rPr lang="zh-CN" altLang="en-US" sz="3600" dirty="0" smtClean="0">
                <a:solidFill>
                  <a:srgbClr val="0070C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说</a:t>
            </a:r>
            <a:r>
              <a:rPr lang="zh-CN" altLang="en-US" sz="3600" b="1" dirty="0" smtClean="0">
                <a:solidFill>
                  <a:srgbClr val="FF00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哦</a:t>
            </a:r>
            <a:endParaRPr lang="en-US" sz="3600" dirty="0">
              <a:solidFill>
                <a:srgbClr val="0070C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pPr marL="742950" indent="-742950">
              <a:buFont typeface="+mj-lt"/>
              <a:buAutoNum type="arabicPeriod"/>
            </a:pPr>
            <a:r>
              <a:rPr lang="zh-CN" altLang="en-US" sz="3600" dirty="0">
                <a:solidFill>
                  <a:srgbClr val="0070C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你说不如你买单吧 他也</a:t>
            </a:r>
            <a:r>
              <a:rPr lang="zh-CN" altLang="en-US" sz="3600" dirty="0" smtClean="0">
                <a:solidFill>
                  <a:srgbClr val="0070C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说</a:t>
            </a:r>
            <a:r>
              <a:rPr lang="zh-CN" altLang="en-US" sz="3600" b="1" dirty="0" smtClean="0">
                <a:solidFill>
                  <a:srgbClr val="FF00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哦</a:t>
            </a:r>
            <a:endParaRPr lang="en-US" sz="3600" b="1" dirty="0">
              <a:solidFill>
                <a:srgbClr val="FF000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pPr marL="742950" indent="-742950">
              <a:buFont typeface="+mj-lt"/>
              <a:buAutoNum type="arabicPeriod"/>
            </a:pPr>
            <a:r>
              <a:rPr lang="zh-CN" altLang="en-US" sz="3600" dirty="0">
                <a:solidFill>
                  <a:srgbClr val="0070C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你都背包走出去 他还在</a:t>
            </a:r>
            <a:r>
              <a:rPr lang="zh-CN" altLang="en-US" sz="3600" dirty="0" smtClean="0">
                <a:solidFill>
                  <a:srgbClr val="0070C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说</a:t>
            </a:r>
            <a:r>
              <a:rPr lang="zh-CN" altLang="en-US" sz="3600" b="1" dirty="0" smtClean="0">
                <a:solidFill>
                  <a:srgbClr val="FF00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哦</a:t>
            </a:r>
            <a:endParaRPr lang="en-US" sz="3600" b="1" dirty="0">
              <a:solidFill>
                <a:srgbClr val="FF000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endParaRPr lang="en-US" dirty="0" smtClean="0"/>
          </a:p>
          <a:p>
            <a:pPr marL="514350" indent="-514350">
              <a:buAutoNum type="arabicPeriod"/>
            </a:pPr>
            <a:endParaRPr lang="en-US" dirty="0"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5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62526"/>
          </a:xfrm>
        </p:spPr>
        <p:txBody>
          <a:bodyPr/>
          <a:lstStyle/>
          <a:p>
            <a:r>
              <a:rPr lang="zh-CN" altLang="en-US" dirty="0" smtClean="0"/>
              <a:t>第三段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74" y="790521"/>
            <a:ext cx="8793126" cy="5898146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pPr marL="514350" indent="-514350">
              <a:buAutoNum type="arabicPeriod"/>
            </a:pPr>
            <a:r>
              <a:rPr lang="zh-CN" altLang="en-US" sz="2400" dirty="0">
                <a:latin typeface="+mn-ea"/>
              </a:rPr>
              <a:t>第三段的歌词告诉我们，写歌的人和他的朋友在哪儿？</a:t>
            </a:r>
            <a:r>
              <a:rPr lang="en-US" sz="2400" dirty="0">
                <a:latin typeface="+mn-ea"/>
              </a:rPr>
              <a:t> </a:t>
            </a:r>
            <a:r>
              <a:rPr lang="en-US" sz="2400" dirty="0" smtClean="0">
                <a:latin typeface="+mn-ea"/>
              </a:rPr>
              <a:t/>
            </a:r>
            <a:br>
              <a:rPr lang="en-US" sz="2400" dirty="0" smtClean="0">
                <a:latin typeface="+mn-ea"/>
              </a:rPr>
            </a:br>
            <a:endParaRPr lang="en-US" sz="2400" dirty="0" smtClean="0">
              <a:latin typeface="+mn-ea"/>
            </a:endParaRPr>
          </a:p>
          <a:p>
            <a:pPr marL="514350" indent="-514350">
              <a:buAutoNum type="arabicPeriod"/>
            </a:pPr>
            <a:r>
              <a:rPr lang="zh-CN" altLang="en-US" sz="2400" dirty="0" smtClean="0">
                <a:latin typeface="+mn-ea"/>
              </a:rPr>
              <a:t>你怎么知道？</a:t>
            </a:r>
            <a:r>
              <a:rPr lang="en-US" altLang="zh-CN" sz="2400" dirty="0" smtClean="0">
                <a:latin typeface="+mn-ea"/>
              </a:rPr>
              <a:t/>
            </a:r>
            <a:br>
              <a:rPr lang="en-US" altLang="zh-CN" sz="2400" dirty="0" smtClean="0">
                <a:latin typeface="+mn-ea"/>
              </a:rPr>
            </a:br>
            <a:r>
              <a:rPr lang="en-US" altLang="zh-CN" sz="2400" dirty="0" smtClean="0">
                <a:latin typeface="+mn-ea"/>
              </a:rPr>
              <a:t/>
            </a:r>
            <a:br>
              <a:rPr lang="en-US" altLang="zh-CN" sz="2400" dirty="0" smtClean="0">
                <a:latin typeface="+mn-ea"/>
              </a:rPr>
            </a:br>
            <a:r>
              <a:rPr lang="zh-CN" altLang="en-US" sz="2400" dirty="0" smtClean="0">
                <a:latin typeface="+mn-ea"/>
              </a:rPr>
              <a:t>（歌词里有“吃什么”，“买单”）</a:t>
            </a:r>
            <a:endParaRPr lang="en-US" altLang="zh-CN" sz="2400" dirty="0" smtClean="0">
              <a:latin typeface="+mn-ea"/>
            </a:endParaRPr>
          </a:p>
          <a:p>
            <a:pPr marL="514350" indent="-514350">
              <a:buAutoNum type="arabicPeriod"/>
            </a:pPr>
            <a:endParaRPr lang="en-US" altLang="zh-CN" sz="2400" dirty="0">
              <a:latin typeface="+mn-ea"/>
            </a:endParaRPr>
          </a:p>
          <a:p>
            <a:pPr marL="514350" indent="-514350">
              <a:buAutoNum type="arabicPeriod"/>
            </a:pPr>
            <a:r>
              <a:rPr lang="zh-CN" altLang="en-US" sz="2400" dirty="0">
                <a:latin typeface="+mn-ea"/>
              </a:rPr>
              <a:t>写歌的人跟他的朋友在一起觉得怎么样</a:t>
            </a:r>
            <a:r>
              <a:rPr lang="zh-CN" altLang="en-US" sz="2400" dirty="0" smtClean="0">
                <a:latin typeface="+mn-ea"/>
              </a:rPr>
              <a:t>？</a:t>
            </a:r>
            <a:r>
              <a:rPr lang="en-US" altLang="zh-CN" sz="2400" dirty="0" smtClean="0">
                <a:latin typeface="+mn-ea"/>
              </a:rPr>
              <a:t/>
            </a:r>
            <a:br>
              <a:rPr lang="en-US" altLang="zh-CN" sz="2400" dirty="0" smtClean="0">
                <a:latin typeface="+mn-ea"/>
              </a:rPr>
            </a:br>
            <a:r>
              <a:rPr lang="en-US" altLang="zh-CN" sz="2400" dirty="0" smtClean="0">
                <a:latin typeface="+mn-ea"/>
              </a:rPr>
              <a:t/>
            </a:r>
            <a:br>
              <a:rPr lang="en-US" altLang="zh-CN" sz="2400" dirty="0" smtClean="0">
                <a:latin typeface="+mn-ea"/>
              </a:rPr>
            </a:br>
            <a:r>
              <a:rPr lang="zh-CN" altLang="en-US" sz="2400" dirty="0" smtClean="0">
                <a:latin typeface="+mn-ea"/>
              </a:rPr>
              <a:t>很</a:t>
            </a:r>
            <a:r>
              <a:rPr lang="en-US" sz="2400" dirty="0">
                <a:latin typeface="+mn-ea"/>
              </a:rPr>
              <a:t>_______ (A. </a:t>
            </a:r>
            <a:r>
              <a:rPr lang="zh-CN" altLang="en-US" sz="2400" dirty="0">
                <a:latin typeface="+mn-ea"/>
              </a:rPr>
              <a:t>高兴，</a:t>
            </a:r>
            <a:r>
              <a:rPr lang="en-US" sz="2400" dirty="0">
                <a:latin typeface="+mn-ea"/>
              </a:rPr>
              <a:t> B. </a:t>
            </a:r>
            <a:r>
              <a:rPr lang="zh-CN" altLang="en-US" sz="2400" dirty="0">
                <a:latin typeface="+mn-ea"/>
              </a:rPr>
              <a:t>生气</a:t>
            </a:r>
            <a:r>
              <a:rPr lang="en-US" sz="2400" dirty="0">
                <a:latin typeface="+mn-ea"/>
              </a:rPr>
              <a:t>)</a:t>
            </a:r>
            <a:r>
              <a:rPr lang="zh-CN" altLang="en-US" sz="2400" dirty="0">
                <a:latin typeface="+mn-ea"/>
              </a:rPr>
              <a:t>。</a:t>
            </a:r>
            <a:r>
              <a:rPr lang="en-US" sz="2400" dirty="0">
                <a:latin typeface="+mn-ea"/>
              </a:rPr>
              <a:t> </a:t>
            </a:r>
            <a:r>
              <a:rPr lang="en-US" sz="2400" dirty="0" smtClean="0">
                <a:latin typeface="+mn-ea"/>
              </a:rPr>
              <a:t/>
            </a:r>
            <a:br>
              <a:rPr lang="en-US" sz="2400" dirty="0" smtClean="0">
                <a:latin typeface="+mn-ea"/>
              </a:rPr>
            </a:br>
            <a:endParaRPr lang="en-US" sz="2400" dirty="0" smtClean="0">
              <a:latin typeface="+mn-ea"/>
            </a:endParaRPr>
          </a:p>
          <a:p>
            <a:pPr marL="514350" indent="-514350">
              <a:buAutoNum type="arabicPeriod"/>
            </a:pPr>
            <a:r>
              <a:rPr lang="zh-CN" altLang="en-US" sz="2400" dirty="0" smtClean="0">
                <a:latin typeface="+mn-ea"/>
              </a:rPr>
              <a:t>为什么</a:t>
            </a:r>
            <a:r>
              <a:rPr lang="zh-CN" altLang="en-US" sz="2400" dirty="0">
                <a:latin typeface="+mn-ea"/>
              </a:rPr>
              <a:t>？</a:t>
            </a:r>
            <a:endParaRPr lang="en-US" sz="2400" dirty="0">
              <a:latin typeface="+mn-ea"/>
            </a:endParaRPr>
          </a:p>
          <a:p>
            <a:pPr marL="0" indent="0">
              <a:buNone/>
            </a:pPr>
            <a:r>
              <a:rPr lang="en-US" altLang="zh-CN" sz="2400" dirty="0" smtClean="0">
                <a:latin typeface="+mn-ea"/>
              </a:rPr>
              <a:t/>
            </a:r>
            <a:br>
              <a:rPr lang="en-US" altLang="zh-CN" sz="2400" dirty="0" smtClean="0">
                <a:latin typeface="+mn-ea"/>
              </a:rPr>
            </a:br>
            <a:r>
              <a:rPr lang="zh-CN" altLang="en-US" sz="2400" dirty="0" smtClean="0">
                <a:latin typeface="+mn-ea"/>
              </a:rPr>
              <a:t>因为</a:t>
            </a:r>
            <a:r>
              <a:rPr lang="en-US" sz="2400" dirty="0" smtClean="0">
                <a:latin typeface="+mn-ea"/>
              </a:rPr>
              <a:t>________________________, </a:t>
            </a:r>
            <a:r>
              <a:rPr lang="zh-CN" altLang="en-US" sz="2400" dirty="0">
                <a:latin typeface="+mn-ea"/>
              </a:rPr>
              <a:t>不能和别人沟</a:t>
            </a:r>
            <a:r>
              <a:rPr lang="zh-CN" altLang="en-US" sz="2400" dirty="0" smtClean="0">
                <a:latin typeface="+mn-ea"/>
              </a:rPr>
              <a:t>通，</a:t>
            </a:r>
            <a:endParaRPr lang="en-US" altLang="zh-CN" sz="2400" dirty="0" smtClean="0">
              <a:latin typeface="+mn-ea"/>
            </a:endParaRPr>
          </a:p>
          <a:p>
            <a:pPr marL="0" indent="0">
              <a:buNone/>
            </a:pPr>
            <a:r>
              <a:rPr lang="en-US" altLang="zh-CN" sz="2400" dirty="0" smtClean="0">
                <a:latin typeface="+mn-ea"/>
              </a:rPr>
              <a:t/>
            </a:r>
            <a:br>
              <a:rPr lang="en-US" altLang="zh-CN" sz="2400" dirty="0" smtClean="0">
                <a:latin typeface="+mn-ea"/>
              </a:rPr>
            </a:br>
            <a:r>
              <a:rPr lang="zh-CN" altLang="en-US" sz="2400" dirty="0" smtClean="0">
                <a:latin typeface="+mn-ea"/>
              </a:rPr>
              <a:t>所以</a:t>
            </a:r>
            <a:r>
              <a:rPr lang="zh-CN" altLang="en-US" sz="2400" dirty="0">
                <a:latin typeface="+mn-ea"/>
              </a:rPr>
              <a:t>作</a:t>
            </a:r>
            <a:r>
              <a:rPr lang="zh-CN" altLang="en-US" sz="2400" dirty="0" smtClean="0">
                <a:latin typeface="+mn-ea"/>
              </a:rPr>
              <a:t>者</a:t>
            </a:r>
            <a:r>
              <a:rPr lang="en-US" sz="2400" dirty="0" smtClean="0">
                <a:latin typeface="+mn-ea"/>
              </a:rPr>
              <a:t>_______________________</a:t>
            </a:r>
            <a:r>
              <a:rPr lang="zh-CN" altLang="en-US" dirty="0">
                <a:latin typeface="+mn-ea"/>
              </a:rPr>
              <a:t>。</a:t>
            </a:r>
            <a:endParaRPr lang="en-US" dirty="0">
              <a:latin typeface="+mn-ea"/>
            </a:endParaRPr>
          </a:p>
          <a:p>
            <a:pPr marL="514350" indent="-514350">
              <a:buAutoNum type="arabicPeriod"/>
            </a:pPr>
            <a:endParaRPr lang="en-US" dirty="0"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646" y="1753047"/>
            <a:ext cx="2617370" cy="157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7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中国好歌曲歌曲《刷刷刷刷》演唱：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65126"/>
            <a:ext cx="9178586" cy="5162838"/>
          </a:xfrm>
        </p:spPr>
      </p:pic>
    </p:spTree>
    <p:extLst>
      <p:ext uri="{BB962C8B-B14F-4D97-AF65-F5344CB8AC3E}">
        <p14:creationId xmlns:p14="http://schemas.microsoft.com/office/powerpoint/2010/main" val="200030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zh-CN" altLang="en-US" dirty="0"/>
              <a:t>写一写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3544"/>
            <a:ext cx="7886700" cy="48514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en-US" dirty="0">
                <a:latin typeface="NSimSun" panose="02010609030101010101" pitchFamily="49" charset="-122"/>
                <a:ea typeface="NSimSun" panose="02010609030101010101" pitchFamily="49" charset="-122"/>
              </a:rPr>
              <a:t>在这首歌里，作者希望大家不要把</a:t>
            </a:r>
            <a:r>
              <a:rPr 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___</a:t>
            </a:r>
            <a:r>
              <a:rPr lang="en-US" dirty="0">
                <a:latin typeface="NSimSun" panose="02010609030101010101" pitchFamily="49" charset="-122"/>
                <a:ea typeface="NSimSun" panose="02010609030101010101" pitchFamily="49" charset="-122"/>
              </a:rPr>
              <a:t>_</a:t>
            </a:r>
            <a:r>
              <a:rPr 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_______</a:t>
            </a:r>
            <a:r>
              <a:rPr lang="zh-CN" altLang="en-US" dirty="0">
                <a:latin typeface="NSimSun" panose="02010609030101010101" pitchFamily="49" charset="-122"/>
                <a:ea typeface="NSimSun" panose="02010609030101010101" pitchFamily="49" charset="-122"/>
              </a:rPr>
              <a:t>时间花在朋友圈，不要</a:t>
            </a:r>
            <a:r>
              <a:rPr 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___</a:t>
            </a:r>
            <a:r>
              <a:rPr lang="en-US" dirty="0">
                <a:latin typeface="NSimSun" panose="02010609030101010101" pitchFamily="49" charset="-122"/>
                <a:ea typeface="NSimSun" panose="02010609030101010101" pitchFamily="49" charset="-122"/>
              </a:rPr>
              <a:t>_</a:t>
            </a:r>
            <a:r>
              <a:rPr 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_______</a:t>
            </a:r>
            <a:r>
              <a:rPr lang="zh-CN" altLang="en-US" dirty="0">
                <a:latin typeface="NSimSun" panose="02010609030101010101" pitchFamily="49" charset="-122"/>
                <a:ea typeface="NSimSun" panose="02010609030101010101" pitchFamily="49" charset="-122"/>
              </a:rPr>
              <a:t>时间刷朋友圈。很多人年纪不大，</a:t>
            </a:r>
            <a:r>
              <a:rPr 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___________</a:t>
            </a:r>
            <a:r>
              <a:rPr lang="zh-CN" altLang="en-US" dirty="0">
                <a:latin typeface="NSimSun" panose="02010609030101010101" pitchFamily="49" charset="-122"/>
                <a:ea typeface="NSimSun" panose="02010609030101010101" pitchFamily="49" charset="-122"/>
              </a:rPr>
              <a:t>已经花了，因为眼睛不停地</a:t>
            </a:r>
            <a:r>
              <a:rPr 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___________</a:t>
            </a:r>
            <a:r>
              <a:rPr lang="zh-CN" altLang="en-US" dirty="0">
                <a:latin typeface="NSimSun" panose="02010609030101010101" pitchFamily="49" charset="-122"/>
                <a:ea typeface="NSimSun" panose="02010609030101010101" pitchFamily="49" charset="-122"/>
              </a:rPr>
              <a:t>。和朋友出去吃饭，手指不停地</a:t>
            </a:r>
            <a:r>
              <a:rPr 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___________</a:t>
            </a:r>
            <a:r>
              <a:rPr lang="zh-CN" altLang="en-US" dirty="0">
                <a:latin typeface="NSimSun" panose="02010609030101010101" pitchFamily="49" charset="-122"/>
                <a:ea typeface="NSimSun" panose="02010609030101010101" pitchFamily="49" charset="-122"/>
              </a:rPr>
              <a:t>，信息不停地</a:t>
            </a:r>
            <a:r>
              <a:rPr 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___________</a:t>
            </a:r>
            <a:r>
              <a:rPr lang="zh-CN" altLang="en-US" dirty="0">
                <a:latin typeface="NSimSun" panose="02010609030101010101" pitchFamily="49" charset="-122"/>
                <a:ea typeface="NSimSun" panose="02010609030101010101" pitchFamily="49" charset="-122"/>
              </a:rPr>
              <a:t>，不能跟别人沟通。</a:t>
            </a:r>
            <a:endParaRPr lang="en-US" dirty="0"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8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78933"/>
            <a:ext cx="7886700" cy="950495"/>
          </a:xfrm>
        </p:spPr>
        <p:txBody>
          <a:bodyPr/>
          <a:lstStyle/>
          <a:p>
            <a:r>
              <a:rPr lang="zh-CN" altLang="en-US" dirty="0" smtClean="0"/>
              <a:t>回家作业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07126"/>
            <a:ext cx="7886700" cy="4985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2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你觉得“刷刷刷刷”这个歌名好吗？</a:t>
            </a:r>
            <a:endParaRPr lang="en-US" altLang="zh-CN" sz="3200" dirty="0" smtClean="0"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zh-CN" altLang="en-US" sz="32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为什么？</a:t>
            </a:r>
            <a:endParaRPr lang="en-US" sz="3200" dirty="0"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49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70269"/>
          </a:xfrm>
        </p:spPr>
        <p:txBody>
          <a:bodyPr/>
          <a:lstStyle/>
          <a:p>
            <a:r>
              <a:rPr lang="zh-CN" alt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学习</a:t>
            </a:r>
            <a:r>
              <a:rPr lang="zh-CN" altLang="en-US" dirty="0">
                <a:latin typeface="NSimSun" panose="02010609030101010101" pitchFamily="49" charset="-122"/>
                <a:ea typeface="NSimSun" panose="02010609030101010101" pitchFamily="49" charset="-122"/>
              </a:rPr>
              <a:t>目标</a:t>
            </a:r>
            <a:r>
              <a:rPr lang="zh-CN" alt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：</a:t>
            </a:r>
            <a:endParaRPr lang="en-US" dirty="0"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01209"/>
            <a:ext cx="7886700" cy="4475754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zh-CN" alt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复习习上一节课学过的生词</a:t>
            </a:r>
            <a:endParaRPr lang="en-US" altLang="zh-CN" dirty="0" smtClean="0"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pPr marL="514350" indent="-514350">
              <a:buAutoNum type="arabicPeriod"/>
            </a:pPr>
            <a:r>
              <a:rPr lang="zh-CN" alt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听一首中文的说唱</a:t>
            </a:r>
            <a:endParaRPr lang="en-US" altLang="zh-CN" dirty="0" smtClean="0"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pPr marL="514350" indent="-514350">
              <a:buAutoNum type="arabicPeriod"/>
            </a:pPr>
            <a:r>
              <a:rPr lang="zh-CN" alt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说一说</a:t>
            </a:r>
            <a:r>
              <a:rPr lang="en-US" altLang="zh-CN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/</a:t>
            </a:r>
            <a:r>
              <a:rPr lang="zh-CN" alt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写一写写歌者的看法：社交软件对大家的影响。</a:t>
            </a:r>
            <a:endParaRPr lang="en-US" dirty="0"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398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1210"/>
            <a:ext cx="7886700" cy="1325563"/>
          </a:xfrm>
        </p:spPr>
        <p:txBody>
          <a:bodyPr/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说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唱：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456773"/>
            <a:ext cx="7886700" cy="4720190"/>
          </a:xfrm>
        </p:spPr>
        <p:txBody>
          <a:bodyPr/>
          <a:lstStyle/>
          <a:p>
            <a:r>
              <a:rPr lang="zh-CN" altLang="en-US" dirty="0" smtClean="0"/>
              <a:t>有说有唱</a:t>
            </a:r>
            <a:endParaRPr lang="en-US" altLang="zh-CN" dirty="0" smtClean="0"/>
          </a:p>
          <a:p>
            <a:r>
              <a:rPr lang="zh-CN" altLang="en-US" dirty="0" smtClean="0"/>
              <a:t>说得很快</a:t>
            </a:r>
            <a:endParaRPr lang="en-US" altLang="zh-CN" dirty="0" smtClean="0"/>
          </a:p>
          <a:p>
            <a:r>
              <a:rPr lang="zh-CN" altLang="en-US" dirty="0" smtClean="0"/>
              <a:t>唱得少一点</a:t>
            </a:r>
            <a:endParaRPr lang="en-US" altLang="zh-CN" dirty="0" smtClean="0"/>
          </a:p>
          <a:p>
            <a:r>
              <a:rPr lang="zh-CN" altLang="en-US" dirty="0" smtClean="0"/>
              <a:t>从黑人文化开始</a:t>
            </a:r>
            <a:endParaRPr lang="en-US" altLang="zh-CN" dirty="0" smtClean="0"/>
          </a:p>
          <a:p>
            <a:r>
              <a:rPr lang="zh-CN" altLang="en-US" dirty="0"/>
              <a:t>有</a:t>
            </a:r>
            <a:r>
              <a:rPr lang="zh-CN" altLang="en-US" dirty="0" smtClean="0"/>
              <a:t>名的歌手？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77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064" y="0"/>
            <a:ext cx="7772400" cy="1299313"/>
          </a:xfrm>
        </p:spPr>
        <p:txBody>
          <a:bodyPr/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说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唱：</a:t>
            </a:r>
            <a: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  <a:t>			</a:t>
            </a:r>
            <a:endParaRPr 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1329" y="62345"/>
            <a:ext cx="11015330" cy="619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7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中国好歌曲歌曲《刷刷刷刷》演唱：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65126"/>
            <a:ext cx="9178586" cy="5162838"/>
          </a:xfrm>
        </p:spPr>
      </p:pic>
    </p:spTree>
    <p:extLst>
      <p:ext uri="{BB962C8B-B14F-4D97-AF65-F5344CB8AC3E}">
        <p14:creationId xmlns:p14="http://schemas.microsoft.com/office/powerpoint/2010/main" val="24959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8254458"/>
              </p:ext>
            </p:extLst>
          </p:nvPr>
        </p:nvGraphicFramePr>
        <p:xfrm>
          <a:off x="197290" y="281999"/>
          <a:ext cx="8749420" cy="6222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627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041839"/>
              </p:ext>
            </p:extLst>
          </p:nvPr>
        </p:nvGraphicFramePr>
        <p:xfrm>
          <a:off x="-2389908" y="-665018"/>
          <a:ext cx="13040590" cy="7304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1524" y="73989"/>
            <a:ext cx="2188138" cy="164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1841" y="3620356"/>
            <a:ext cx="1733127" cy="1733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b="16029"/>
          <a:stretch/>
        </p:blipFill>
        <p:spPr>
          <a:xfrm>
            <a:off x="553916" y="4690702"/>
            <a:ext cx="2372212" cy="1325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360" y="228056"/>
            <a:ext cx="2024896" cy="1513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3066" y="186655"/>
            <a:ext cx="1254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刷卡</a:t>
            </a:r>
            <a:endParaRPr lang="en-US" sz="4000" dirty="0">
              <a:solidFill>
                <a:srgbClr val="FF000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6287" y="2633443"/>
            <a:ext cx="1254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刷牙</a:t>
            </a:r>
            <a:endParaRPr lang="en-US" sz="4000" dirty="0">
              <a:solidFill>
                <a:srgbClr val="FF000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1976" y="2633443"/>
            <a:ext cx="1254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牙刷</a:t>
            </a:r>
            <a:endParaRPr lang="en-US" sz="4000" dirty="0">
              <a:solidFill>
                <a:srgbClr val="FF000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4995" y="4336759"/>
            <a:ext cx="1735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刷马桶</a:t>
            </a:r>
            <a:endParaRPr lang="en-US" sz="4000" dirty="0">
              <a:solidFill>
                <a:srgbClr val="FF000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4995" y="5866104"/>
            <a:ext cx="1735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马桶刷</a:t>
            </a:r>
            <a:endParaRPr lang="en-US" sz="4000" dirty="0">
              <a:solidFill>
                <a:srgbClr val="FF000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7983" y="2647437"/>
            <a:ext cx="2265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  <a:latin typeface="NSimSun" panose="02010609030101010101" pitchFamily="49" charset="-122"/>
                <a:ea typeface="NSimSun" panose="02010609030101010101" pitchFamily="49" charset="-122"/>
              </a:rPr>
              <a:t>刷朋友圈</a:t>
            </a:r>
            <a:endParaRPr lang="en-US" sz="4000" dirty="0">
              <a:solidFill>
                <a:srgbClr val="FF0000"/>
              </a:solidFill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85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680"/>
            <a:ext cx="7886700" cy="953312"/>
          </a:xfrm>
        </p:spPr>
        <p:txBody>
          <a:bodyPr/>
          <a:lstStyle/>
          <a:p>
            <a:r>
              <a:rPr lang="zh-CN" altLang="en-US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扩词</a:t>
            </a:r>
            <a:endParaRPr lang="en-US" dirty="0"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22746"/>
            <a:ext cx="8066493" cy="47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3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10653"/>
          </a:xfrm>
        </p:spPr>
        <p:txBody>
          <a:bodyPr/>
          <a:lstStyle/>
          <a:p>
            <a:r>
              <a:rPr lang="zh-CN" altLang="en-US" dirty="0" smtClean="0"/>
              <a:t>第一段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9095"/>
            <a:ext cx="8298782" cy="499786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altLang="zh-CN" dirty="0" smtClean="0">
                <a:latin typeface="+mj-lt"/>
                <a:ea typeface="SimSun" panose="02010600030101010101" pitchFamily="2" charset="-122"/>
              </a:rPr>
              <a:t>C</a:t>
            </a:r>
            <a:r>
              <a:rPr lang="en-US" altLang="zh-CN" dirty="0" smtClean="0">
                <a:latin typeface="+mj-lt"/>
                <a:ea typeface="SimSun" panose="02010600030101010101" pitchFamily="2" charset="-122"/>
              </a:rPr>
              <a:t>ircle</a:t>
            </a:r>
            <a:r>
              <a:rPr lang="zh-CN" altLang="en-US" dirty="0" smtClean="0">
                <a:latin typeface="+mj-lt"/>
                <a:ea typeface="SimSun" panose="02010600030101010101" pitchFamily="2" charset="-122"/>
              </a:rPr>
              <a:t>“刷”，多少次？</a:t>
            </a:r>
            <a:endParaRPr lang="en-US" altLang="zh-CN" dirty="0" smtClean="0">
              <a:latin typeface="+mj-lt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  <a:ea typeface="SimSun" panose="02010600030101010101" pitchFamily="2" charset="-122"/>
              </a:rPr>
              <a:t>2</a:t>
            </a:r>
            <a:r>
              <a:rPr lang="en-US" smtClean="0">
                <a:latin typeface="+mj-lt"/>
                <a:ea typeface="SimSun" panose="02010600030101010101" pitchFamily="2" charset="-122"/>
              </a:rPr>
              <a:t>. </a:t>
            </a:r>
            <a:r>
              <a:rPr lang="en-US" smtClean="0">
                <a:latin typeface="+mj-lt"/>
                <a:ea typeface="SimSun" panose="02010600030101010101" pitchFamily="2" charset="-122"/>
              </a:rPr>
              <a:t> Underline </a:t>
            </a:r>
            <a:r>
              <a:rPr lang="zh-CN" altLang="en-US" dirty="0" smtClean="0">
                <a:latin typeface="+mj-lt"/>
                <a:ea typeface="SimSun" panose="02010600030101010101" pitchFamily="2" charset="-122"/>
              </a:rPr>
              <a:t>“全部”， 几次？</a:t>
            </a:r>
            <a:endParaRPr lang="en-US" altLang="zh-CN" dirty="0" smtClean="0">
              <a:latin typeface="+mj-lt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3 </a:t>
            </a:r>
            <a:r>
              <a:rPr lang="en-US" dirty="0">
                <a:latin typeface="+mj-lt"/>
              </a:rPr>
              <a:t>. Underline</a:t>
            </a:r>
            <a:r>
              <a:rPr lang="zh-CN" altLang="en-US" dirty="0">
                <a:latin typeface="+mj-lt"/>
              </a:rPr>
              <a:t>“圈”，一共有</a:t>
            </a:r>
            <a:r>
              <a:rPr lang="en-US" dirty="0">
                <a:latin typeface="+mj-lt"/>
              </a:rPr>
              <a:t>______</a:t>
            </a:r>
            <a:r>
              <a:rPr lang="zh-CN" altLang="en-US" dirty="0">
                <a:latin typeface="+mj-lt"/>
              </a:rPr>
              <a:t>个</a:t>
            </a:r>
            <a:r>
              <a:rPr lang="zh-CN" altLang="en-US" dirty="0">
                <a:latin typeface="+mj-lt"/>
              </a:rPr>
              <a:t>。</a:t>
            </a:r>
            <a:r>
              <a:rPr lang="en-US" dirty="0">
                <a:latin typeface="+mj-lt"/>
              </a:rPr>
              <a:t> </a:t>
            </a:r>
            <a:endParaRPr lang="en-US" altLang="zh-CN" dirty="0">
              <a:latin typeface="+mj-lt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+mj-lt"/>
                <a:ea typeface="SimSun" panose="02010600030101010101" pitchFamily="2" charset="-122"/>
              </a:rPr>
              <a:t/>
            </a:r>
            <a:br>
              <a:rPr lang="en-US" altLang="zh-CN" dirty="0">
                <a:latin typeface="+mj-lt"/>
                <a:ea typeface="SimSun" panose="02010600030101010101" pitchFamily="2" charset="-122"/>
              </a:rPr>
            </a:br>
            <a:r>
              <a:rPr lang="en-US" altLang="zh-CN" dirty="0">
                <a:latin typeface="+mj-lt"/>
                <a:ea typeface="SimSun" panose="02010600030101010101" pitchFamily="2" charset="-122"/>
              </a:rPr>
              <a:t>Gap Reading</a:t>
            </a:r>
            <a:br>
              <a:rPr lang="en-US" altLang="zh-CN" dirty="0">
                <a:latin typeface="+mj-lt"/>
                <a:ea typeface="SimSun" panose="02010600030101010101" pitchFamily="2" charset="-122"/>
              </a:rPr>
            </a:br>
            <a:endParaRPr lang="en-US" altLang="zh-CN" dirty="0">
              <a:latin typeface="+mj-lt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dirty="0">
                <a:latin typeface="+mj-lt"/>
                <a:ea typeface="SimSun" panose="02010600030101010101" pitchFamily="2" charset="-122"/>
              </a:rPr>
              <a:t>4. </a:t>
            </a:r>
            <a:r>
              <a:rPr lang="zh-CN" altLang="en-US" dirty="0">
                <a:latin typeface="+mj-lt"/>
                <a:ea typeface="SimSun" panose="02010600030101010101" pitchFamily="2" charset="-122"/>
              </a:rPr>
              <a:t>在第一段中，歌手希望大家</a:t>
            </a:r>
            <a:r>
              <a:rPr lang="en-US" altLang="zh-CN" dirty="0">
                <a:latin typeface="+mj-lt"/>
                <a:ea typeface="SimSun" panose="02010600030101010101" pitchFamily="2" charset="-122"/>
              </a:rPr>
              <a:t>____</a:t>
            </a:r>
            <a:r>
              <a:rPr lang="zh-CN" altLang="en-US" dirty="0">
                <a:latin typeface="+mj-lt"/>
                <a:ea typeface="SimSun" panose="02010600030101010101" pitchFamily="2" charset="-122"/>
              </a:rPr>
              <a:t>刷朋友圈？</a:t>
            </a:r>
            <a:endParaRPr lang="en-US" altLang="zh-CN" dirty="0">
              <a:latin typeface="+mj-lt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dirty="0">
                <a:latin typeface="+mj-lt"/>
                <a:ea typeface="SimSun" panose="02010600030101010101" pitchFamily="2" charset="-122"/>
              </a:rPr>
              <a:t>	</a:t>
            </a:r>
            <a:r>
              <a:rPr lang="en-US" altLang="zh-CN" dirty="0">
                <a:latin typeface="+mj-lt"/>
                <a:ea typeface="SimSun" panose="02010600030101010101" pitchFamily="2" charset="-122"/>
              </a:rPr>
              <a:t>A.</a:t>
            </a:r>
            <a:r>
              <a:rPr lang="zh-CN" altLang="en-US" dirty="0">
                <a:latin typeface="+mj-lt"/>
                <a:ea typeface="SimSun" panose="02010600030101010101" pitchFamily="2" charset="-122"/>
              </a:rPr>
              <a:t>多</a:t>
            </a:r>
            <a:endParaRPr lang="en-US" altLang="zh-CN" dirty="0">
              <a:latin typeface="+mj-lt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dirty="0">
                <a:latin typeface="+mj-lt"/>
                <a:ea typeface="SimSun" panose="02010600030101010101" pitchFamily="2" charset="-122"/>
              </a:rPr>
              <a:t>	</a:t>
            </a:r>
            <a:r>
              <a:rPr lang="en-US" altLang="zh-CN" dirty="0">
                <a:latin typeface="+mj-lt"/>
                <a:ea typeface="SimSun" panose="02010600030101010101" pitchFamily="2" charset="-122"/>
              </a:rPr>
              <a:t>B.</a:t>
            </a:r>
            <a:r>
              <a:rPr lang="zh-CN" altLang="en-US" dirty="0">
                <a:latin typeface="+mj-lt"/>
                <a:ea typeface="SimSun" panose="02010600030101010101" pitchFamily="2" charset="-122"/>
              </a:rPr>
              <a:t>少</a:t>
            </a:r>
            <a:endParaRPr lang="en-US" altLang="zh-CN" dirty="0">
              <a:latin typeface="+mj-lt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865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2076</TotalTime>
  <Words>420</Words>
  <Application>Microsoft Macintosh PowerPoint</Application>
  <PresentationFormat>On-screen Show (4:3)</PresentationFormat>
  <Paragraphs>83</Paragraphs>
  <Slides>18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Calibri Light</vt:lpstr>
      <vt:lpstr>NSimSun</vt:lpstr>
      <vt:lpstr>SimSun</vt:lpstr>
      <vt:lpstr>等线</vt:lpstr>
      <vt:lpstr>等线 Light</vt:lpstr>
      <vt:lpstr>Arial</vt:lpstr>
      <vt:lpstr>Office Theme</vt:lpstr>
      <vt:lpstr>说唱：</vt:lpstr>
      <vt:lpstr>学习目标：</vt:lpstr>
      <vt:lpstr>说唱：</vt:lpstr>
      <vt:lpstr>说唱：   </vt:lpstr>
      <vt:lpstr>PowerPoint Presentation</vt:lpstr>
      <vt:lpstr>PowerPoint Presentation</vt:lpstr>
      <vt:lpstr>PowerPoint Presentation</vt:lpstr>
      <vt:lpstr>扩词</vt:lpstr>
      <vt:lpstr>第一段</vt:lpstr>
      <vt:lpstr>PowerPoint Presentation</vt:lpstr>
      <vt:lpstr>第一段</vt:lpstr>
      <vt:lpstr>第二段</vt:lpstr>
      <vt:lpstr>PowerPoint Presentation</vt:lpstr>
      <vt:lpstr>第三段</vt:lpstr>
      <vt:lpstr>第三段</vt:lpstr>
      <vt:lpstr>PowerPoint Presentation</vt:lpstr>
      <vt:lpstr>写一写</vt:lpstr>
      <vt:lpstr>回家作业</vt:lpstr>
    </vt:vector>
  </TitlesOfParts>
  <Company>Mercer Island School District #400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Zhou He</dc:creator>
  <cp:lastModifiedBy>Meng Yeh</cp:lastModifiedBy>
  <cp:revision>50</cp:revision>
  <dcterms:created xsi:type="dcterms:W3CDTF">2017-07-25T13:52:42Z</dcterms:created>
  <dcterms:modified xsi:type="dcterms:W3CDTF">2017-12-10T23:38:53Z</dcterms:modified>
</cp:coreProperties>
</file>